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29"/>
  </p:handoutMasterIdLst>
  <p:sldIdLst>
    <p:sldId id="284" r:id="rId4"/>
    <p:sldId id="318" r:id="rId5"/>
    <p:sldId id="274" r:id="rId6"/>
    <p:sldId id="277" r:id="rId7"/>
    <p:sldId id="323" r:id="rId8"/>
    <p:sldId id="309" r:id="rId9"/>
    <p:sldId id="279" r:id="rId10"/>
    <p:sldId id="324" r:id="rId11"/>
    <p:sldId id="325" r:id="rId12"/>
    <p:sldId id="326" r:id="rId13"/>
    <p:sldId id="327" r:id="rId14"/>
    <p:sldId id="321" r:id="rId15"/>
    <p:sldId id="312" r:id="rId16"/>
    <p:sldId id="328" r:id="rId17"/>
    <p:sldId id="329" r:id="rId18"/>
    <p:sldId id="330" r:id="rId19"/>
    <p:sldId id="331" r:id="rId20"/>
    <p:sldId id="332" r:id="rId21"/>
    <p:sldId id="333" r:id="rId22"/>
    <p:sldId id="286" r:id="rId23"/>
    <p:sldId id="287" r:id="rId24"/>
    <p:sldId id="288" r:id="rId25"/>
    <p:sldId id="289" r:id="rId26"/>
    <p:sldId id="290" r:id="rId27"/>
    <p:sldId id="33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0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E2E15F-629D-454B-86A1-A752567179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86187-7FF9-4020-A5FE-F35CAF7569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42BDD-4245-4C9B-A035-92E99291CB31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81AC-8107-4F6E-A784-BA3A5A52D6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A21F7-ECCA-40B0-BCF7-C33FA17FFA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1B774-F498-4058-96FB-476B718CF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427D68-CA9C-4C85-BB53-D6EE499B4CE0}"/>
              </a:ext>
            </a:extLst>
          </p:cNvPr>
          <p:cNvSpPr/>
          <p:nvPr userDrawn="1"/>
        </p:nvSpPr>
        <p:spPr>
          <a:xfrm>
            <a:off x="4569021" y="0"/>
            <a:ext cx="5494734" cy="6838544"/>
          </a:xfrm>
          <a:custGeom>
            <a:avLst/>
            <a:gdLst>
              <a:gd name="connsiteX0" fmla="*/ 0 w 5494734"/>
              <a:gd name="connsiteY0" fmla="*/ 0 h 6838544"/>
              <a:gd name="connsiteX1" fmla="*/ 195688 w 5494734"/>
              <a:gd name="connsiteY1" fmla="*/ 0 h 6838544"/>
              <a:gd name="connsiteX2" fmla="*/ 397074 w 5494734"/>
              <a:gd name="connsiteY2" fmla="*/ 73733 h 6838544"/>
              <a:gd name="connsiteX3" fmla="*/ 2100327 w 5494734"/>
              <a:gd name="connsiteY3" fmla="*/ 979507 h 6838544"/>
              <a:gd name="connsiteX4" fmla="*/ 5481730 w 5494734"/>
              <a:gd name="connsiteY4" fmla="*/ 6661842 h 6838544"/>
              <a:gd name="connsiteX5" fmla="*/ 5494734 w 5494734"/>
              <a:gd name="connsiteY5" fmla="*/ 6838544 h 6838544"/>
              <a:gd name="connsiteX6" fmla="*/ 5409006 w 5494734"/>
              <a:gd name="connsiteY6" fmla="*/ 6838544 h 6838544"/>
              <a:gd name="connsiteX7" fmla="*/ 5398866 w 5494734"/>
              <a:gd name="connsiteY7" fmla="*/ 6700754 h 6838544"/>
              <a:gd name="connsiteX8" fmla="*/ 2017463 w 5494734"/>
              <a:gd name="connsiteY8" fmla="*/ 1018419 h 6838544"/>
              <a:gd name="connsiteX9" fmla="*/ 58805 w 5494734"/>
              <a:gd name="connsiteY9" fmla="*/ 19134 h 683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4734" h="6838544">
                <a:moveTo>
                  <a:pt x="0" y="0"/>
                </a:moveTo>
                <a:lnTo>
                  <a:pt x="195688" y="0"/>
                </a:lnTo>
                <a:lnTo>
                  <a:pt x="397074" y="73733"/>
                </a:lnTo>
                <a:cubicBezTo>
                  <a:pt x="990133" y="302385"/>
                  <a:pt x="1562361" y="604259"/>
                  <a:pt x="2100327" y="979507"/>
                </a:cubicBezTo>
                <a:cubicBezTo>
                  <a:pt x="4032610" y="2327340"/>
                  <a:pt x="5229207" y="4416964"/>
                  <a:pt x="5481730" y="6661842"/>
                </a:cubicBezTo>
                <a:lnTo>
                  <a:pt x="5494734" y="6838544"/>
                </a:lnTo>
                <a:lnTo>
                  <a:pt x="5409006" y="6838544"/>
                </a:lnTo>
                <a:lnTo>
                  <a:pt x="5398866" y="6700754"/>
                </a:lnTo>
                <a:cubicBezTo>
                  <a:pt x="5146343" y="4455876"/>
                  <a:pt x="3949746" y="2366252"/>
                  <a:pt x="2017463" y="1018419"/>
                </a:cubicBezTo>
                <a:cubicBezTo>
                  <a:pt x="1402645" y="589564"/>
                  <a:pt x="743076" y="256545"/>
                  <a:pt x="58805" y="191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755CD6-ADCF-4B8D-B844-ABDD1567CE9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873887" cy="6858000"/>
          </a:xfrm>
          <a:custGeom>
            <a:avLst/>
            <a:gdLst>
              <a:gd name="connsiteX0" fmla="*/ 0 w 9873887"/>
              <a:gd name="connsiteY0" fmla="*/ 0 h 6858000"/>
              <a:gd name="connsiteX1" fmla="*/ 4345371 w 9873887"/>
              <a:gd name="connsiteY1" fmla="*/ 0 h 6858000"/>
              <a:gd name="connsiteX2" fmla="*/ 4580886 w 9873887"/>
              <a:gd name="connsiteY2" fmla="*/ 76632 h 6858000"/>
              <a:gd name="connsiteX3" fmla="*/ 6517567 w 9873887"/>
              <a:gd name="connsiteY3" fmla="*/ 1064705 h 6858000"/>
              <a:gd name="connsiteX4" fmla="*/ 9861029 w 9873887"/>
              <a:gd name="connsiteY4" fmla="*/ 6683280 h 6858000"/>
              <a:gd name="connsiteX5" fmla="*/ 9873887 w 9873887"/>
              <a:gd name="connsiteY5" fmla="*/ 6858000 h 6858000"/>
              <a:gd name="connsiteX6" fmla="*/ 0 w 9873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3887" h="6858000">
                <a:moveTo>
                  <a:pt x="0" y="0"/>
                </a:moveTo>
                <a:lnTo>
                  <a:pt x="4345371" y="0"/>
                </a:lnTo>
                <a:lnTo>
                  <a:pt x="4580886" y="76632"/>
                </a:lnTo>
                <a:cubicBezTo>
                  <a:pt x="5257479" y="311379"/>
                  <a:pt x="5909648" y="640662"/>
                  <a:pt x="6517567" y="1064705"/>
                </a:cubicBezTo>
                <a:cubicBezTo>
                  <a:pt x="8428169" y="2397414"/>
                  <a:pt x="9611339" y="4463591"/>
                  <a:pt x="9861029" y="6683280"/>
                </a:cubicBezTo>
                <a:lnTo>
                  <a:pt x="98738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42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" y="0"/>
            <a:ext cx="12192000" cy="3725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53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85360" y="1245143"/>
            <a:ext cx="7406640" cy="2194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522AC21-D0BD-4144-B0B1-516744450EA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785360" y="3439703"/>
            <a:ext cx="7406640" cy="2194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213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43487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815FBB-41C7-4305-A4F5-D49431B1E416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98C1FD-EEA5-4DC5-B669-7E93CE69731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1D7284-0C10-4CBD-8BFF-B8CDBFA248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477D216-CDD6-41E4-9899-16DEE8ACAF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771774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6D4BF99-141B-40C6-95E5-8DCF27BF17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315199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01C12B-3542-494E-B196-A13A0794C43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043487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46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888D31-20D4-4261-812C-1F09979416F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53102" y="104750"/>
            <a:ext cx="7586906" cy="6325714"/>
          </a:xfrm>
          <a:custGeom>
            <a:avLst/>
            <a:gdLst>
              <a:gd name="connsiteX0" fmla="*/ 7320413 w 7586906"/>
              <a:gd name="connsiteY0" fmla="*/ 3760437 h 6325714"/>
              <a:gd name="connsiteX1" fmla="*/ 7318253 w 7586906"/>
              <a:gd name="connsiteY1" fmla="*/ 3766264 h 6325714"/>
              <a:gd name="connsiteX2" fmla="*/ 7321102 w 7586906"/>
              <a:gd name="connsiteY2" fmla="*/ 3765647 h 6325714"/>
              <a:gd name="connsiteX3" fmla="*/ 7320413 w 7586906"/>
              <a:gd name="connsiteY3" fmla="*/ 3760437 h 6325714"/>
              <a:gd name="connsiteX4" fmla="*/ 7445403 w 7586906"/>
              <a:gd name="connsiteY4" fmla="*/ 3428271 h 6325714"/>
              <a:gd name="connsiteX5" fmla="*/ 7438767 w 7586906"/>
              <a:gd name="connsiteY5" fmla="*/ 3433426 h 6325714"/>
              <a:gd name="connsiteX6" fmla="*/ 7438872 w 7586906"/>
              <a:gd name="connsiteY6" fmla="*/ 3433083 h 6325714"/>
              <a:gd name="connsiteX7" fmla="*/ 7444388 w 7586906"/>
              <a:gd name="connsiteY7" fmla="*/ 3428938 h 6325714"/>
              <a:gd name="connsiteX8" fmla="*/ 7445403 w 7586906"/>
              <a:gd name="connsiteY8" fmla="*/ 3428271 h 6325714"/>
              <a:gd name="connsiteX9" fmla="*/ 7083083 w 7586906"/>
              <a:gd name="connsiteY9" fmla="*/ 3403159 h 6325714"/>
              <a:gd name="connsiteX10" fmla="*/ 7078476 w 7586906"/>
              <a:gd name="connsiteY10" fmla="*/ 3403309 h 6325714"/>
              <a:gd name="connsiteX11" fmla="*/ 7080901 w 7586906"/>
              <a:gd name="connsiteY11" fmla="*/ 3405323 h 6325714"/>
              <a:gd name="connsiteX12" fmla="*/ 7083083 w 7586906"/>
              <a:gd name="connsiteY12" fmla="*/ 3403159 h 6325714"/>
              <a:gd name="connsiteX13" fmla="*/ 7272181 w 7586906"/>
              <a:gd name="connsiteY13" fmla="*/ 3052385 h 6325714"/>
              <a:gd name="connsiteX14" fmla="*/ 7270689 w 7586906"/>
              <a:gd name="connsiteY14" fmla="*/ 3053029 h 6325714"/>
              <a:gd name="connsiteX15" fmla="*/ 7270689 w 7586906"/>
              <a:gd name="connsiteY15" fmla="*/ 3053029 h 6325714"/>
              <a:gd name="connsiteX16" fmla="*/ 6580020 w 7586906"/>
              <a:gd name="connsiteY16" fmla="*/ 1466528 h 6325714"/>
              <a:gd name="connsiteX17" fmla="*/ 6578494 w 7586906"/>
              <a:gd name="connsiteY17" fmla="*/ 1468410 h 6325714"/>
              <a:gd name="connsiteX18" fmla="*/ 6579022 w 7586906"/>
              <a:gd name="connsiteY18" fmla="*/ 1467611 h 6325714"/>
              <a:gd name="connsiteX19" fmla="*/ 5998520 w 7586906"/>
              <a:gd name="connsiteY19" fmla="*/ 1134603 h 6325714"/>
              <a:gd name="connsiteX20" fmla="*/ 6001602 w 7586906"/>
              <a:gd name="connsiteY20" fmla="*/ 1136334 h 6325714"/>
              <a:gd name="connsiteX21" fmla="*/ 5998520 w 7586906"/>
              <a:gd name="connsiteY21" fmla="*/ 1134603 h 6325714"/>
              <a:gd name="connsiteX22" fmla="*/ 5277369 w 7586906"/>
              <a:gd name="connsiteY22" fmla="*/ 373923 h 6325714"/>
              <a:gd name="connsiteX23" fmla="*/ 5273651 w 7586906"/>
              <a:gd name="connsiteY23" fmla="*/ 376137 h 6325714"/>
              <a:gd name="connsiteX24" fmla="*/ 5273439 w 7586906"/>
              <a:gd name="connsiteY24" fmla="*/ 377452 h 6325714"/>
              <a:gd name="connsiteX25" fmla="*/ 5275854 w 7586906"/>
              <a:gd name="connsiteY25" fmla="*/ 377634 h 6325714"/>
              <a:gd name="connsiteX26" fmla="*/ 5277369 w 7586906"/>
              <a:gd name="connsiteY26" fmla="*/ 373923 h 6325714"/>
              <a:gd name="connsiteX27" fmla="*/ 5498520 w 7586906"/>
              <a:gd name="connsiteY27" fmla="*/ 63185 h 6325714"/>
              <a:gd name="connsiteX28" fmla="*/ 5497874 w 7586906"/>
              <a:gd name="connsiteY28" fmla="*/ 65299 h 6325714"/>
              <a:gd name="connsiteX29" fmla="*/ 5497972 w 7586906"/>
              <a:gd name="connsiteY29" fmla="*/ 64691 h 6325714"/>
              <a:gd name="connsiteX30" fmla="*/ 5820454 w 7586906"/>
              <a:gd name="connsiteY30" fmla="*/ 49252 h 6325714"/>
              <a:gd name="connsiteX31" fmla="*/ 5818179 w 7586906"/>
              <a:gd name="connsiteY31" fmla="*/ 49620 h 6325714"/>
              <a:gd name="connsiteX32" fmla="*/ 5820189 w 7586906"/>
              <a:gd name="connsiteY32" fmla="*/ 49281 h 6325714"/>
              <a:gd name="connsiteX33" fmla="*/ 5807083 w 7586906"/>
              <a:gd name="connsiteY33" fmla="*/ 168 h 6325714"/>
              <a:gd name="connsiteX34" fmla="*/ 5810223 w 7586906"/>
              <a:gd name="connsiteY34" fmla="*/ 2257 h 6325714"/>
              <a:gd name="connsiteX35" fmla="*/ 5857115 w 7586906"/>
              <a:gd name="connsiteY35" fmla="*/ 27941 h 6325714"/>
              <a:gd name="connsiteX36" fmla="*/ 5841226 w 7586906"/>
              <a:gd name="connsiteY36" fmla="*/ 45729 h 6325714"/>
              <a:gd name="connsiteX37" fmla="*/ 5820189 w 7586906"/>
              <a:gd name="connsiteY37" fmla="*/ 49281 h 6325714"/>
              <a:gd name="connsiteX38" fmla="*/ 5816643 w 7586906"/>
              <a:gd name="connsiteY38" fmla="*/ 49671 h 6325714"/>
              <a:gd name="connsiteX39" fmla="*/ 5766099 w 7586906"/>
              <a:gd name="connsiteY39" fmla="*/ 75130 h 6325714"/>
              <a:gd name="connsiteX40" fmla="*/ 5765007 w 7586906"/>
              <a:gd name="connsiteY40" fmla="*/ 76212 h 6325714"/>
              <a:gd name="connsiteX41" fmla="*/ 5729366 w 7586906"/>
              <a:gd name="connsiteY41" fmla="*/ 98307 h 6325714"/>
              <a:gd name="connsiteX42" fmla="*/ 5733804 w 7586906"/>
              <a:gd name="connsiteY42" fmla="*/ 106797 h 6325714"/>
              <a:gd name="connsiteX43" fmla="*/ 5688821 w 7586906"/>
              <a:gd name="connsiteY43" fmla="*/ 145158 h 6325714"/>
              <a:gd name="connsiteX44" fmla="*/ 5719687 w 7586906"/>
              <a:gd name="connsiteY44" fmla="*/ 169794 h 6325714"/>
              <a:gd name="connsiteX45" fmla="*/ 5721880 w 7586906"/>
              <a:gd name="connsiteY45" fmla="*/ 169461 h 6325714"/>
              <a:gd name="connsiteX46" fmla="*/ 5781990 w 7586906"/>
              <a:gd name="connsiteY46" fmla="*/ 166193 h 6325714"/>
              <a:gd name="connsiteX47" fmla="*/ 5782869 w 7586906"/>
              <a:gd name="connsiteY47" fmla="*/ 166426 h 6325714"/>
              <a:gd name="connsiteX48" fmla="*/ 5786428 w 7586906"/>
              <a:gd name="connsiteY48" fmla="*/ 174683 h 6325714"/>
              <a:gd name="connsiteX49" fmla="*/ 5785994 w 7586906"/>
              <a:gd name="connsiteY49" fmla="*/ 175482 h 6325714"/>
              <a:gd name="connsiteX50" fmla="*/ 5793737 w 7586906"/>
              <a:gd name="connsiteY50" fmla="*/ 186220 h 6325714"/>
              <a:gd name="connsiteX51" fmla="*/ 5760787 w 7586906"/>
              <a:gd name="connsiteY51" fmla="*/ 218169 h 6325714"/>
              <a:gd name="connsiteX52" fmla="*/ 5643419 w 7586906"/>
              <a:gd name="connsiteY52" fmla="*/ 299972 h 6325714"/>
              <a:gd name="connsiteX53" fmla="*/ 5642985 w 7586906"/>
              <a:gd name="connsiteY53" fmla="*/ 300771 h 6325714"/>
              <a:gd name="connsiteX54" fmla="*/ 5643419 w 7586906"/>
              <a:gd name="connsiteY54" fmla="*/ 299972 h 6325714"/>
              <a:gd name="connsiteX55" fmla="*/ 5641904 w 7586906"/>
              <a:gd name="connsiteY55" fmla="*/ 303685 h 6325714"/>
              <a:gd name="connsiteX56" fmla="*/ 5572463 w 7586906"/>
              <a:gd name="connsiteY56" fmla="*/ 325050 h 6325714"/>
              <a:gd name="connsiteX57" fmla="*/ 5533061 w 7586906"/>
              <a:gd name="connsiteY57" fmla="*/ 342035 h 6325714"/>
              <a:gd name="connsiteX58" fmla="*/ 5533284 w 7586906"/>
              <a:gd name="connsiteY58" fmla="*/ 342551 h 6325714"/>
              <a:gd name="connsiteX59" fmla="*/ 5527458 w 7586906"/>
              <a:gd name="connsiteY59" fmla="*/ 359749 h 6325714"/>
              <a:gd name="connsiteX60" fmla="*/ 5526813 w 7586906"/>
              <a:gd name="connsiteY60" fmla="*/ 361863 h 6325714"/>
              <a:gd name="connsiteX61" fmla="*/ 5615002 w 7586906"/>
              <a:gd name="connsiteY61" fmla="*/ 356894 h 6325714"/>
              <a:gd name="connsiteX62" fmla="*/ 5628825 w 7586906"/>
              <a:gd name="connsiteY62" fmla="*/ 356443 h 6325714"/>
              <a:gd name="connsiteX63" fmla="*/ 5663949 w 7586906"/>
              <a:gd name="connsiteY63" fmla="*/ 358438 h 6325714"/>
              <a:gd name="connsiteX64" fmla="*/ 5730531 w 7586906"/>
              <a:gd name="connsiteY64" fmla="*/ 373797 h 6325714"/>
              <a:gd name="connsiteX65" fmla="*/ 5728996 w 7586906"/>
              <a:gd name="connsiteY65" fmla="*/ 373847 h 6325714"/>
              <a:gd name="connsiteX66" fmla="*/ 5730531 w 7586906"/>
              <a:gd name="connsiteY66" fmla="*/ 373797 h 6325714"/>
              <a:gd name="connsiteX67" fmla="*/ 5734259 w 7586906"/>
              <a:gd name="connsiteY67" fmla="*/ 373414 h 6325714"/>
              <a:gd name="connsiteX68" fmla="*/ 5831549 w 7586906"/>
              <a:gd name="connsiteY68" fmla="*/ 385942 h 6325714"/>
              <a:gd name="connsiteX69" fmla="*/ 5801150 w 7586906"/>
              <a:gd name="connsiteY69" fmla="*/ 403941 h 6325714"/>
              <a:gd name="connsiteX70" fmla="*/ 5900673 w 7586906"/>
              <a:gd name="connsiteY70" fmla="*/ 385519 h 6325714"/>
              <a:gd name="connsiteX71" fmla="*/ 5900895 w 7586906"/>
              <a:gd name="connsiteY71" fmla="*/ 386035 h 6325714"/>
              <a:gd name="connsiteX72" fmla="*/ 5900673 w 7586906"/>
              <a:gd name="connsiteY72" fmla="*/ 385519 h 6325714"/>
              <a:gd name="connsiteX73" fmla="*/ 5901753 w 7586906"/>
              <a:gd name="connsiteY73" fmla="*/ 382606 h 6325714"/>
              <a:gd name="connsiteX74" fmla="*/ 5962753 w 7586906"/>
              <a:gd name="connsiteY74" fmla="*/ 381401 h 6325714"/>
              <a:gd name="connsiteX75" fmla="*/ 5984955 w 7586906"/>
              <a:gd name="connsiteY75" fmla="*/ 387743 h 6325714"/>
              <a:gd name="connsiteX76" fmla="*/ 6125056 w 7586906"/>
              <a:gd name="connsiteY76" fmla="*/ 365904 h 6325714"/>
              <a:gd name="connsiteX77" fmla="*/ 6067595 w 7586906"/>
              <a:gd name="connsiteY77" fmla="*/ 409643 h 6325714"/>
              <a:gd name="connsiteX78" fmla="*/ 5960501 w 7586906"/>
              <a:gd name="connsiteY78" fmla="*/ 484570 h 6325714"/>
              <a:gd name="connsiteX79" fmla="*/ 5907893 w 7586906"/>
              <a:gd name="connsiteY79" fmla="*/ 570278 h 6325714"/>
              <a:gd name="connsiteX80" fmla="*/ 5916304 w 7586906"/>
              <a:gd name="connsiteY80" fmla="*/ 582563 h 6325714"/>
              <a:gd name="connsiteX81" fmla="*/ 5983755 w 7586906"/>
              <a:gd name="connsiteY81" fmla="*/ 596325 h 6325714"/>
              <a:gd name="connsiteX82" fmla="*/ 5947649 w 7586906"/>
              <a:gd name="connsiteY82" fmla="*/ 651666 h 6325714"/>
              <a:gd name="connsiteX83" fmla="*/ 5893851 w 7586906"/>
              <a:gd name="connsiteY83" fmla="*/ 646094 h 6325714"/>
              <a:gd name="connsiteX84" fmla="*/ 5842649 w 7586906"/>
              <a:gd name="connsiteY84" fmla="*/ 633896 h 6325714"/>
              <a:gd name="connsiteX85" fmla="*/ 5840477 w 7586906"/>
              <a:gd name="connsiteY85" fmla="*/ 637892 h 6325714"/>
              <a:gd name="connsiteX86" fmla="*/ 5733309 w 7586906"/>
              <a:gd name="connsiteY86" fmla="*/ 699998 h 6325714"/>
              <a:gd name="connsiteX87" fmla="*/ 5809370 w 7586906"/>
              <a:gd name="connsiteY87" fmla="*/ 684958 h 6325714"/>
              <a:gd name="connsiteX88" fmla="*/ 5730747 w 7586906"/>
              <a:gd name="connsiteY88" fmla="*/ 750059 h 6325714"/>
              <a:gd name="connsiteX89" fmla="*/ 5874714 w 7586906"/>
              <a:gd name="connsiteY89" fmla="*/ 713704 h 6325714"/>
              <a:gd name="connsiteX90" fmla="*/ 5877542 w 7586906"/>
              <a:gd name="connsiteY90" fmla="*/ 709425 h 6325714"/>
              <a:gd name="connsiteX91" fmla="*/ 5966504 w 7586906"/>
              <a:gd name="connsiteY91" fmla="*/ 686376 h 6325714"/>
              <a:gd name="connsiteX92" fmla="*/ 5970699 w 7586906"/>
              <a:gd name="connsiteY92" fmla="*/ 690687 h 6325714"/>
              <a:gd name="connsiteX93" fmla="*/ 5970296 w 7586906"/>
              <a:gd name="connsiteY93" fmla="*/ 696980 h 6325714"/>
              <a:gd name="connsiteX94" fmla="*/ 5971175 w 7586906"/>
              <a:gd name="connsiteY94" fmla="*/ 697213 h 6325714"/>
              <a:gd name="connsiteX95" fmla="*/ 5980656 w 7586906"/>
              <a:gd name="connsiteY95" fmla="*/ 704754 h 6325714"/>
              <a:gd name="connsiteX96" fmla="*/ 5992476 w 7586906"/>
              <a:gd name="connsiteY96" fmla="*/ 699659 h 6325714"/>
              <a:gd name="connsiteX97" fmla="*/ 6037174 w 7586906"/>
              <a:gd name="connsiteY97" fmla="*/ 687734 h 6325714"/>
              <a:gd name="connsiteX98" fmla="*/ 6021108 w 7586906"/>
              <a:gd name="connsiteY98" fmla="*/ 717302 h 6325714"/>
              <a:gd name="connsiteX99" fmla="*/ 6021330 w 7586906"/>
              <a:gd name="connsiteY99" fmla="*/ 717818 h 6325714"/>
              <a:gd name="connsiteX100" fmla="*/ 6027750 w 7586906"/>
              <a:gd name="connsiteY100" fmla="*/ 727291 h 6325714"/>
              <a:gd name="connsiteX101" fmla="*/ 6087838 w 7586906"/>
              <a:gd name="connsiteY101" fmla="*/ 720360 h 6325714"/>
              <a:gd name="connsiteX102" fmla="*/ 6059962 w 7586906"/>
              <a:gd name="connsiteY102" fmla="*/ 756855 h 6325714"/>
              <a:gd name="connsiteX103" fmla="*/ 6086685 w 7586906"/>
              <a:gd name="connsiteY103" fmla="*/ 748395 h 6325714"/>
              <a:gd name="connsiteX104" fmla="*/ 6085023 w 7586906"/>
              <a:gd name="connsiteY104" fmla="*/ 764411 h 6325714"/>
              <a:gd name="connsiteX105" fmla="*/ 6063988 w 7586906"/>
              <a:gd name="connsiteY105" fmla="*/ 807747 h 6325714"/>
              <a:gd name="connsiteX106" fmla="*/ 6135980 w 7586906"/>
              <a:gd name="connsiteY106" fmla="*/ 734489 h 6325714"/>
              <a:gd name="connsiteX107" fmla="*/ 6152611 w 7586906"/>
              <a:gd name="connsiteY107" fmla="*/ 764039 h 6325714"/>
              <a:gd name="connsiteX108" fmla="*/ 6193244 w 7586906"/>
              <a:gd name="connsiteY108" fmla="*/ 807719 h 6325714"/>
              <a:gd name="connsiteX109" fmla="*/ 6313210 w 7586906"/>
              <a:gd name="connsiteY109" fmla="*/ 795172 h 6325714"/>
              <a:gd name="connsiteX110" fmla="*/ 6286795 w 7586906"/>
              <a:gd name="connsiteY110" fmla="*/ 856738 h 6325714"/>
              <a:gd name="connsiteX111" fmla="*/ 6185431 w 7586906"/>
              <a:gd name="connsiteY111" fmla="*/ 879951 h 6325714"/>
              <a:gd name="connsiteX112" fmla="*/ 6163755 w 7586906"/>
              <a:gd name="connsiteY112" fmla="*/ 906543 h 6325714"/>
              <a:gd name="connsiteX113" fmla="*/ 6163585 w 7586906"/>
              <a:gd name="connsiteY113" fmla="*/ 905566 h 6325714"/>
              <a:gd name="connsiteX114" fmla="*/ 6163537 w 7586906"/>
              <a:gd name="connsiteY114" fmla="*/ 906811 h 6325714"/>
              <a:gd name="connsiteX115" fmla="*/ 6163755 w 7586906"/>
              <a:gd name="connsiteY115" fmla="*/ 906543 h 6325714"/>
              <a:gd name="connsiteX116" fmla="*/ 6163982 w 7586906"/>
              <a:gd name="connsiteY116" fmla="*/ 907843 h 6325714"/>
              <a:gd name="connsiteX117" fmla="*/ 6177646 w 7586906"/>
              <a:gd name="connsiteY117" fmla="*/ 917863 h 6325714"/>
              <a:gd name="connsiteX118" fmla="*/ 6242830 w 7586906"/>
              <a:gd name="connsiteY118" fmla="*/ 919139 h 6325714"/>
              <a:gd name="connsiteX119" fmla="*/ 6209488 w 7586906"/>
              <a:gd name="connsiteY119" fmla="*/ 959214 h 6325714"/>
              <a:gd name="connsiteX120" fmla="*/ 6325733 w 7586906"/>
              <a:gd name="connsiteY120" fmla="*/ 910941 h 6325714"/>
              <a:gd name="connsiteX121" fmla="*/ 6326623 w 7586906"/>
              <a:gd name="connsiteY121" fmla="*/ 913005 h 6325714"/>
              <a:gd name="connsiteX122" fmla="*/ 6302719 w 7586906"/>
              <a:gd name="connsiteY122" fmla="*/ 953296 h 6325714"/>
              <a:gd name="connsiteX123" fmla="*/ 6209076 w 7586906"/>
              <a:gd name="connsiteY123" fmla="*/ 1001616 h 6325714"/>
              <a:gd name="connsiteX124" fmla="*/ 6169684 w 7586906"/>
              <a:gd name="connsiteY124" fmla="*/ 1020432 h 6325714"/>
              <a:gd name="connsiteX125" fmla="*/ 6169250 w 7586906"/>
              <a:gd name="connsiteY125" fmla="*/ 1021231 h 6325714"/>
              <a:gd name="connsiteX126" fmla="*/ 6145440 w 7586906"/>
              <a:gd name="connsiteY126" fmla="*/ 1040063 h 6325714"/>
              <a:gd name="connsiteX127" fmla="*/ 6106453 w 7586906"/>
              <a:gd name="connsiteY127" fmla="*/ 1090526 h 6325714"/>
              <a:gd name="connsiteX128" fmla="*/ 6125530 w 7586906"/>
              <a:gd name="connsiteY128" fmla="*/ 1125752 h 6325714"/>
              <a:gd name="connsiteX129" fmla="*/ 6125753 w 7586906"/>
              <a:gd name="connsiteY129" fmla="*/ 1126268 h 6325714"/>
              <a:gd name="connsiteX130" fmla="*/ 6128210 w 7586906"/>
              <a:gd name="connsiteY130" fmla="*/ 1133776 h 6325714"/>
              <a:gd name="connsiteX131" fmla="*/ 6170609 w 7586906"/>
              <a:gd name="connsiteY131" fmla="*/ 1103872 h 6325714"/>
              <a:gd name="connsiteX132" fmla="*/ 6194992 w 7586906"/>
              <a:gd name="connsiteY132" fmla="*/ 1108048 h 6325714"/>
              <a:gd name="connsiteX133" fmla="*/ 6191138 w 7586906"/>
              <a:gd name="connsiteY133" fmla="*/ 1124397 h 6325714"/>
              <a:gd name="connsiteX134" fmla="*/ 6193078 w 7586906"/>
              <a:gd name="connsiteY134" fmla="*/ 1193936 h 6325714"/>
              <a:gd name="connsiteX135" fmla="*/ 6196659 w 7586906"/>
              <a:gd name="connsiteY135" fmla="*/ 1205856 h 6325714"/>
              <a:gd name="connsiteX136" fmla="*/ 6212643 w 7586906"/>
              <a:gd name="connsiteY136" fmla="*/ 1199578 h 6325714"/>
              <a:gd name="connsiteX137" fmla="*/ 6220664 w 7586906"/>
              <a:gd name="connsiteY137" fmla="*/ 1295869 h 6325714"/>
              <a:gd name="connsiteX138" fmla="*/ 6229796 w 7586906"/>
              <a:gd name="connsiteY138" fmla="*/ 1318859 h 6325714"/>
              <a:gd name="connsiteX139" fmla="*/ 6299840 w 7586906"/>
              <a:gd name="connsiteY139" fmla="*/ 1288054 h 6325714"/>
              <a:gd name="connsiteX140" fmla="*/ 6294959 w 7586906"/>
              <a:gd name="connsiteY140" fmla="*/ 1316472 h 6325714"/>
              <a:gd name="connsiteX141" fmla="*/ 6309418 w 7586906"/>
              <a:gd name="connsiteY141" fmla="*/ 1350017 h 6325714"/>
              <a:gd name="connsiteX142" fmla="*/ 6365366 w 7586906"/>
              <a:gd name="connsiteY142" fmla="*/ 1347931 h 6325714"/>
              <a:gd name="connsiteX143" fmla="*/ 6374581 w 7586906"/>
              <a:gd name="connsiteY143" fmla="*/ 1347631 h 6325714"/>
              <a:gd name="connsiteX144" fmla="*/ 6407490 w 7586906"/>
              <a:gd name="connsiteY144" fmla="*/ 1346295 h 6325714"/>
              <a:gd name="connsiteX145" fmla="*/ 6469518 w 7586906"/>
              <a:gd name="connsiteY145" fmla="*/ 1370963 h 6325714"/>
              <a:gd name="connsiteX146" fmla="*/ 6507757 w 7586906"/>
              <a:gd name="connsiteY146" fmla="*/ 1380181 h 6325714"/>
              <a:gd name="connsiteX147" fmla="*/ 6442001 w 7586906"/>
              <a:gd name="connsiteY147" fmla="*/ 1393839 h 6325714"/>
              <a:gd name="connsiteX148" fmla="*/ 6393458 w 7586906"/>
              <a:gd name="connsiteY148" fmla="*/ 1423942 h 6325714"/>
              <a:gd name="connsiteX149" fmla="*/ 6325268 w 7586906"/>
              <a:gd name="connsiteY149" fmla="*/ 1471696 h 6325714"/>
              <a:gd name="connsiteX150" fmla="*/ 6296872 w 7586906"/>
              <a:gd name="connsiteY150" fmla="*/ 1494339 h 6325714"/>
              <a:gd name="connsiteX151" fmla="*/ 6323512 w 7586906"/>
              <a:gd name="connsiteY151" fmla="*/ 1509170 h 6325714"/>
              <a:gd name="connsiteX152" fmla="*/ 6368040 w 7586906"/>
              <a:gd name="connsiteY152" fmla="*/ 1505886 h 6325714"/>
              <a:gd name="connsiteX153" fmla="*/ 6446473 w 7586906"/>
              <a:gd name="connsiteY153" fmla="*/ 1445763 h 6325714"/>
              <a:gd name="connsiteX154" fmla="*/ 6589285 w 7586906"/>
              <a:gd name="connsiteY154" fmla="*/ 1399503 h 6325714"/>
              <a:gd name="connsiteX155" fmla="*/ 6609114 w 7586906"/>
              <a:gd name="connsiteY155" fmla="*/ 1412986 h 6325714"/>
              <a:gd name="connsiteX156" fmla="*/ 6758486 w 7586906"/>
              <a:gd name="connsiteY156" fmla="*/ 1475885 h 6325714"/>
              <a:gd name="connsiteX157" fmla="*/ 6691576 w 7586906"/>
              <a:gd name="connsiteY157" fmla="*/ 1479636 h 6325714"/>
              <a:gd name="connsiteX158" fmla="*/ 6581322 w 7586906"/>
              <a:gd name="connsiteY158" fmla="*/ 1464131 h 6325714"/>
              <a:gd name="connsiteX159" fmla="*/ 6579022 w 7586906"/>
              <a:gd name="connsiteY159" fmla="*/ 1467611 h 6325714"/>
              <a:gd name="connsiteX160" fmla="*/ 6565163 w 7586906"/>
              <a:gd name="connsiteY160" fmla="*/ 1482646 h 6325714"/>
              <a:gd name="connsiteX161" fmla="*/ 6543531 w 7586906"/>
              <a:gd name="connsiteY161" fmla="*/ 1493883 h 6325714"/>
              <a:gd name="connsiteX162" fmla="*/ 6538404 w 7586906"/>
              <a:gd name="connsiteY162" fmla="*/ 1480183 h 6325714"/>
              <a:gd name="connsiteX163" fmla="*/ 6543531 w 7586906"/>
              <a:gd name="connsiteY163" fmla="*/ 1493883 h 6325714"/>
              <a:gd name="connsiteX164" fmla="*/ 6477289 w 7586906"/>
              <a:gd name="connsiteY164" fmla="*/ 1537125 h 6325714"/>
              <a:gd name="connsiteX165" fmla="*/ 6545861 w 7586906"/>
              <a:gd name="connsiteY165" fmla="*/ 1517357 h 6325714"/>
              <a:gd name="connsiteX166" fmla="*/ 6624032 w 7586906"/>
              <a:gd name="connsiteY166" fmla="*/ 1525275 h 6325714"/>
              <a:gd name="connsiteX167" fmla="*/ 6622284 w 7586906"/>
              <a:gd name="connsiteY167" fmla="*/ 1526640 h 6325714"/>
              <a:gd name="connsiteX168" fmla="*/ 6573530 w 7586906"/>
              <a:gd name="connsiteY168" fmla="*/ 1558059 h 6325714"/>
              <a:gd name="connsiteX169" fmla="*/ 6601992 w 7586906"/>
              <a:gd name="connsiteY169" fmla="*/ 1584344 h 6325714"/>
              <a:gd name="connsiteX170" fmla="*/ 6629870 w 7586906"/>
              <a:gd name="connsiteY170" fmla="*/ 1585790 h 6325714"/>
              <a:gd name="connsiteX171" fmla="*/ 6591793 w 7586906"/>
              <a:gd name="connsiteY171" fmla="*/ 1604039 h 6325714"/>
              <a:gd name="connsiteX172" fmla="*/ 6524386 w 7586906"/>
              <a:gd name="connsiteY172" fmla="*/ 1635543 h 6325714"/>
              <a:gd name="connsiteX173" fmla="*/ 6468853 w 7586906"/>
              <a:gd name="connsiteY173" fmla="*/ 1671108 h 6325714"/>
              <a:gd name="connsiteX174" fmla="*/ 6443168 w 7586906"/>
              <a:gd name="connsiteY174" fmla="*/ 1707270 h 6325714"/>
              <a:gd name="connsiteX175" fmla="*/ 6421456 w 7586906"/>
              <a:gd name="connsiteY175" fmla="*/ 1747228 h 6325714"/>
              <a:gd name="connsiteX176" fmla="*/ 6418693 w 7586906"/>
              <a:gd name="connsiteY176" fmla="*/ 1800434 h 6325714"/>
              <a:gd name="connsiteX177" fmla="*/ 6378667 w 7586906"/>
              <a:gd name="connsiteY177" fmla="*/ 1823196 h 6325714"/>
              <a:gd name="connsiteX178" fmla="*/ 6385509 w 7586906"/>
              <a:gd name="connsiteY178" fmla="*/ 1830038 h 6325714"/>
              <a:gd name="connsiteX179" fmla="*/ 6618472 w 7586906"/>
              <a:gd name="connsiteY179" fmla="*/ 1814068 h 6325714"/>
              <a:gd name="connsiteX180" fmla="*/ 6683401 w 7586906"/>
              <a:gd name="connsiteY180" fmla="*/ 1809334 h 6325714"/>
              <a:gd name="connsiteX181" fmla="*/ 6665745 w 7586906"/>
              <a:gd name="connsiteY181" fmla="*/ 1829796 h 6325714"/>
              <a:gd name="connsiteX182" fmla="*/ 6665967 w 7586906"/>
              <a:gd name="connsiteY182" fmla="*/ 1830312 h 6325714"/>
              <a:gd name="connsiteX183" fmla="*/ 6690404 w 7586906"/>
              <a:gd name="connsiteY183" fmla="*/ 1843645 h 6325714"/>
              <a:gd name="connsiteX184" fmla="*/ 6692427 w 7586906"/>
              <a:gd name="connsiteY184" fmla="*/ 1842794 h 6325714"/>
              <a:gd name="connsiteX185" fmla="*/ 6721551 w 7586906"/>
              <a:gd name="connsiteY185" fmla="*/ 1830543 h 6325714"/>
              <a:gd name="connsiteX186" fmla="*/ 6802544 w 7586906"/>
              <a:gd name="connsiteY186" fmla="*/ 1843651 h 6325714"/>
              <a:gd name="connsiteX187" fmla="*/ 6829893 w 7586906"/>
              <a:gd name="connsiteY187" fmla="*/ 1867355 h 6325714"/>
              <a:gd name="connsiteX188" fmla="*/ 6836301 w 7586906"/>
              <a:gd name="connsiteY188" fmla="*/ 1874996 h 6325714"/>
              <a:gd name="connsiteX189" fmla="*/ 6855028 w 7586906"/>
              <a:gd name="connsiteY189" fmla="*/ 1887730 h 6325714"/>
              <a:gd name="connsiteX190" fmla="*/ 6807036 w 7586906"/>
              <a:gd name="connsiteY190" fmla="*/ 1899238 h 6325714"/>
              <a:gd name="connsiteX191" fmla="*/ 6796148 w 7586906"/>
              <a:gd name="connsiteY191" fmla="*/ 1913723 h 6325714"/>
              <a:gd name="connsiteX192" fmla="*/ 6796943 w 7586906"/>
              <a:gd name="connsiteY192" fmla="*/ 1937246 h 6325714"/>
              <a:gd name="connsiteX193" fmla="*/ 6740593 w 7586906"/>
              <a:gd name="connsiteY193" fmla="*/ 1945626 h 6325714"/>
              <a:gd name="connsiteX194" fmla="*/ 6692760 w 7586906"/>
              <a:gd name="connsiteY194" fmla="*/ 1946662 h 6325714"/>
              <a:gd name="connsiteX195" fmla="*/ 6650446 w 7586906"/>
              <a:gd name="connsiteY195" fmla="*/ 1991216 h 6325714"/>
              <a:gd name="connsiteX196" fmla="*/ 6642483 w 7586906"/>
              <a:gd name="connsiteY196" fmla="*/ 2055844 h 6325714"/>
              <a:gd name="connsiteX197" fmla="*/ 6642737 w 7586906"/>
              <a:gd name="connsiteY197" fmla="*/ 2061855 h 6325714"/>
              <a:gd name="connsiteX198" fmla="*/ 6647578 w 7586906"/>
              <a:gd name="connsiteY198" fmla="*/ 2064051 h 6325714"/>
              <a:gd name="connsiteX199" fmla="*/ 6751930 w 7586906"/>
              <a:gd name="connsiteY199" fmla="*/ 2008055 h 6325714"/>
              <a:gd name="connsiteX200" fmla="*/ 6749938 w 7586906"/>
              <a:gd name="connsiteY200" fmla="*/ 2005241 h 6325714"/>
              <a:gd name="connsiteX201" fmla="*/ 6816327 w 7586906"/>
              <a:gd name="connsiteY201" fmla="*/ 1949697 h 6325714"/>
              <a:gd name="connsiteX202" fmla="*/ 6870664 w 7586906"/>
              <a:gd name="connsiteY202" fmla="*/ 1934843 h 6325714"/>
              <a:gd name="connsiteX203" fmla="*/ 6893871 w 7586906"/>
              <a:gd name="connsiteY203" fmla="*/ 1925451 h 6325714"/>
              <a:gd name="connsiteX204" fmla="*/ 6895407 w 7586906"/>
              <a:gd name="connsiteY204" fmla="*/ 1925401 h 6325714"/>
              <a:gd name="connsiteX205" fmla="*/ 6911210 w 7586906"/>
              <a:gd name="connsiteY205" fmla="*/ 1925932 h 6325714"/>
              <a:gd name="connsiteX206" fmla="*/ 6911465 w 7586906"/>
              <a:gd name="connsiteY206" fmla="*/ 1931942 h 6325714"/>
              <a:gd name="connsiteX207" fmla="*/ 6916305 w 7586906"/>
              <a:gd name="connsiteY207" fmla="*/ 1934139 h 6325714"/>
              <a:gd name="connsiteX208" fmla="*/ 6959415 w 7586906"/>
              <a:gd name="connsiteY208" fmla="*/ 1913109 h 6325714"/>
              <a:gd name="connsiteX209" fmla="*/ 6938381 w 7586906"/>
              <a:gd name="connsiteY209" fmla="*/ 1956446 h 6325714"/>
              <a:gd name="connsiteX210" fmla="*/ 6940382 w 7586906"/>
              <a:gd name="connsiteY210" fmla="*/ 1961090 h 6325714"/>
              <a:gd name="connsiteX211" fmla="*/ 6951420 w 7586906"/>
              <a:gd name="connsiteY211" fmla="*/ 1972244 h 6325714"/>
              <a:gd name="connsiteX212" fmla="*/ 6947216 w 7586906"/>
              <a:gd name="connsiteY212" fmla="*/ 2004042 h 6325714"/>
              <a:gd name="connsiteX213" fmla="*/ 6955775 w 7586906"/>
              <a:gd name="connsiteY213" fmla="*/ 2004024 h 6325714"/>
              <a:gd name="connsiteX214" fmla="*/ 6973293 w 7586906"/>
              <a:gd name="connsiteY214" fmla="*/ 1997697 h 6325714"/>
              <a:gd name="connsiteX215" fmla="*/ 7012537 w 7586906"/>
              <a:gd name="connsiteY215" fmla="*/ 1991183 h 6325714"/>
              <a:gd name="connsiteX216" fmla="*/ 6972436 w 7586906"/>
              <a:gd name="connsiteY216" fmla="*/ 2001126 h 6325714"/>
              <a:gd name="connsiteX217" fmla="*/ 6800676 w 7586906"/>
              <a:gd name="connsiteY217" fmla="*/ 2050686 h 6325714"/>
              <a:gd name="connsiteX218" fmla="*/ 6752133 w 7586906"/>
              <a:gd name="connsiteY218" fmla="*/ 2080789 h 6325714"/>
              <a:gd name="connsiteX219" fmla="*/ 6683943 w 7586906"/>
              <a:gd name="connsiteY219" fmla="*/ 2128543 h 6325714"/>
              <a:gd name="connsiteX220" fmla="*/ 6655547 w 7586906"/>
              <a:gd name="connsiteY220" fmla="*/ 2151186 h 6325714"/>
              <a:gd name="connsiteX221" fmla="*/ 6682187 w 7586906"/>
              <a:gd name="connsiteY221" fmla="*/ 2166017 h 6325714"/>
              <a:gd name="connsiteX222" fmla="*/ 6726715 w 7586906"/>
              <a:gd name="connsiteY222" fmla="*/ 2162733 h 6325714"/>
              <a:gd name="connsiteX223" fmla="*/ 6805148 w 7586906"/>
              <a:gd name="connsiteY223" fmla="*/ 2102610 h 6325714"/>
              <a:gd name="connsiteX224" fmla="*/ 7076048 w 7586906"/>
              <a:gd name="connsiteY224" fmla="*/ 2006643 h 6325714"/>
              <a:gd name="connsiteX225" fmla="*/ 7065043 w 7586906"/>
              <a:gd name="connsiteY225" fmla="*/ 2000984 h 6325714"/>
              <a:gd name="connsiteX226" fmla="*/ 7198461 w 7586906"/>
              <a:gd name="connsiteY226" fmla="*/ 1999773 h 6325714"/>
              <a:gd name="connsiteX227" fmla="*/ 7128238 w 7586906"/>
              <a:gd name="connsiteY227" fmla="*/ 2075329 h 6325714"/>
              <a:gd name="connsiteX228" fmla="*/ 7035010 w 7586906"/>
              <a:gd name="connsiteY228" fmla="*/ 2157128 h 6325714"/>
              <a:gd name="connsiteX229" fmla="*/ 7009885 w 7586906"/>
              <a:gd name="connsiteY229" fmla="*/ 2176526 h 6325714"/>
              <a:gd name="connsiteX230" fmla="*/ 6893191 w 7586906"/>
              <a:gd name="connsiteY230" fmla="*/ 2411639 h 6325714"/>
              <a:gd name="connsiteX231" fmla="*/ 7030696 w 7586906"/>
              <a:gd name="connsiteY231" fmla="*/ 2358486 h 6325714"/>
              <a:gd name="connsiteX232" fmla="*/ 7115201 w 7586906"/>
              <a:gd name="connsiteY232" fmla="*/ 2399166 h 6325714"/>
              <a:gd name="connsiteX233" fmla="*/ 7173556 w 7586906"/>
              <a:gd name="connsiteY233" fmla="*/ 2471314 h 6325714"/>
              <a:gd name="connsiteX234" fmla="*/ 7158188 w 7586906"/>
              <a:gd name="connsiteY234" fmla="*/ 2507924 h 6325714"/>
              <a:gd name="connsiteX235" fmla="*/ 7031161 w 7586906"/>
              <a:gd name="connsiteY235" fmla="*/ 2588994 h 6325714"/>
              <a:gd name="connsiteX236" fmla="*/ 7149854 w 7586906"/>
              <a:gd name="connsiteY236" fmla="*/ 2546397 h 6325714"/>
              <a:gd name="connsiteX237" fmla="*/ 7200707 w 7586906"/>
              <a:gd name="connsiteY237" fmla="*/ 2536105 h 6325714"/>
              <a:gd name="connsiteX238" fmla="*/ 7196926 w 7586906"/>
              <a:gd name="connsiteY238" fmla="*/ 2565273 h 6325714"/>
              <a:gd name="connsiteX239" fmla="*/ 7197370 w 7586906"/>
              <a:gd name="connsiteY239" fmla="*/ 2566304 h 6325714"/>
              <a:gd name="connsiteX240" fmla="*/ 7212434 w 7586906"/>
              <a:gd name="connsiteY240" fmla="*/ 2590410 h 6325714"/>
              <a:gd name="connsiteX241" fmla="*/ 7173581 w 7586906"/>
              <a:gd name="connsiteY241" fmla="*/ 2588798 h 6325714"/>
              <a:gd name="connsiteX242" fmla="*/ 7040763 w 7586906"/>
              <a:gd name="connsiteY242" fmla="*/ 2730501 h 6325714"/>
              <a:gd name="connsiteX243" fmla="*/ 7042075 w 7586906"/>
              <a:gd name="connsiteY243" fmla="*/ 2729935 h 6325714"/>
              <a:gd name="connsiteX244" fmla="*/ 7084094 w 7586906"/>
              <a:gd name="connsiteY244" fmla="*/ 2709987 h 6325714"/>
              <a:gd name="connsiteX245" fmla="*/ 7085842 w 7586906"/>
              <a:gd name="connsiteY245" fmla="*/ 2708621 h 6325714"/>
              <a:gd name="connsiteX246" fmla="*/ 7111983 w 7586906"/>
              <a:gd name="connsiteY246" fmla="*/ 2713264 h 6325714"/>
              <a:gd name="connsiteX247" fmla="*/ 7079455 w 7586906"/>
              <a:gd name="connsiteY247" fmla="*/ 2742584 h 6325714"/>
              <a:gd name="connsiteX248" fmla="*/ 7031232 w 7586906"/>
              <a:gd name="connsiteY248" fmla="*/ 2789685 h 6325714"/>
              <a:gd name="connsiteX249" fmla="*/ 7031020 w 7586906"/>
              <a:gd name="connsiteY249" fmla="*/ 2791001 h 6325714"/>
              <a:gd name="connsiteX250" fmla="*/ 7014604 w 7586906"/>
              <a:gd name="connsiteY250" fmla="*/ 2836018 h 6325714"/>
              <a:gd name="connsiteX251" fmla="*/ 7233710 w 7586906"/>
              <a:gd name="connsiteY251" fmla="*/ 2777065 h 6325714"/>
              <a:gd name="connsiteX252" fmla="*/ 7239896 w 7586906"/>
              <a:gd name="connsiteY252" fmla="*/ 2784189 h 6325714"/>
              <a:gd name="connsiteX253" fmla="*/ 7377041 w 7586906"/>
              <a:gd name="connsiteY253" fmla="*/ 2744655 h 6325714"/>
              <a:gd name="connsiteX254" fmla="*/ 7378133 w 7586906"/>
              <a:gd name="connsiteY254" fmla="*/ 2743572 h 6325714"/>
              <a:gd name="connsiteX255" fmla="*/ 7413288 w 7586906"/>
              <a:gd name="connsiteY255" fmla="*/ 2751061 h 6325714"/>
              <a:gd name="connsiteX256" fmla="*/ 7394763 w 7586906"/>
              <a:gd name="connsiteY256" fmla="*/ 2773121 h 6325714"/>
              <a:gd name="connsiteX257" fmla="*/ 7301871 w 7586906"/>
              <a:gd name="connsiteY257" fmla="*/ 2799699 h 6325714"/>
              <a:gd name="connsiteX258" fmla="*/ 7257195 w 7586906"/>
              <a:gd name="connsiteY258" fmla="*/ 2815286 h 6325714"/>
              <a:gd name="connsiteX259" fmla="*/ 7131471 w 7586906"/>
              <a:gd name="connsiteY259" fmla="*/ 2931900 h 6325714"/>
              <a:gd name="connsiteX260" fmla="*/ 7122372 w 7586906"/>
              <a:gd name="connsiteY260" fmla="*/ 2952345 h 6325714"/>
              <a:gd name="connsiteX261" fmla="*/ 7219361 w 7586906"/>
              <a:gd name="connsiteY261" fmla="*/ 3041687 h 6325714"/>
              <a:gd name="connsiteX262" fmla="*/ 7270689 w 7586906"/>
              <a:gd name="connsiteY262" fmla="*/ 3053029 h 6325714"/>
              <a:gd name="connsiteX263" fmla="*/ 7263500 w 7586906"/>
              <a:gd name="connsiteY263" fmla="*/ 3056127 h 6325714"/>
              <a:gd name="connsiteX264" fmla="*/ 7263808 w 7586906"/>
              <a:gd name="connsiteY264" fmla="*/ 3055995 h 6325714"/>
              <a:gd name="connsiteX265" fmla="*/ 7270689 w 7586906"/>
              <a:gd name="connsiteY265" fmla="*/ 3053029 h 6325714"/>
              <a:gd name="connsiteX266" fmla="*/ 7273505 w 7586906"/>
              <a:gd name="connsiteY266" fmla="*/ 3053651 h 6325714"/>
              <a:gd name="connsiteX267" fmla="*/ 7440528 w 7586906"/>
              <a:gd name="connsiteY267" fmla="*/ 2944325 h 6325714"/>
              <a:gd name="connsiteX268" fmla="*/ 7421594 w 7586906"/>
              <a:gd name="connsiteY268" fmla="*/ 2994396 h 6325714"/>
              <a:gd name="connsiteX269" fmla="*/ 7425536 w 7586906"/>
              <a:gd name="connsiteY269" fmla="*/ 3008894 h 6325714"/>
              <a:gd name="connsiteX270" fmla="*/ 7422213 w 7586906"/>
              <a:gd name="connsiteY270" fmla="*/ 3009581 h 6325714"/>
              <a:gd name="connsiteX271" fmla="*/ 7425543 w 7586906"/>
              <a:gd name="connsiteY271" fmla="*/ 3008920 h 6325714"/>
              <a:gd name="connsiteX272" fmla="*/ 7425536 w 7586906"/>
              <a:gd name="connsiteY272" fmla="*/ 3008894 h 6325714"/>
              <a:gd name="connsiteX273" fmla="*/ 7428391 w 7586906"/>
              <a:gd name="connsiteY273" fmla="*/ 3008304 h 6325714"/>
              <a:gd name="connsiteX274" fmla="*/ 7455552 w 7586906"/>
              <a:gd name="connsiteY274" fmla="*/ 3036986 h 6325714"/>
              <a:gd name="connsiteX275" fmla="*/ 7312828 w 7586906"/>
              <a:gd name="connsiteY275" fmla="*/ 3173780 h 6325714"/>
              <a:gd name="connsiteX276" fmla="*/ 7262952 w 7586906"/>
              <a:gd name="connsiteY276" fmla="*/ 3238727 h 6325714"/>
              <a:gd name="connsiteX277" fmla="*/ 7306623 w 7586906"/>
              <a:gd name="connsiteY277" fmla="*/ 3238874 h 6325714"/>
              <a:gd name="connsiteX278" fmla="*/ 7374562 w 7586906"/>
              <a:gd name="connsiteY278" fmla="*/ 3260992 h 6325714"/>
              <a:gd name="connsiteX279" fmla="*/ 7376554 w 7586906"/>
              <a:gd name="connsiteY279" fmla="*/ 3263806 h 6325714"/>
              <a:gd name="connsiteX280" fmla="*/ 7444112 w 7586906"/>
              <a:gd name="connsiteY280" fmla="*/ 3333820 h 6325714"/>
              <a:gd name="connsiteX281" fmla="*/ 7444335 w 7586906"/>
              <a:gd name="connsiteY281" fmla="*/ 3334337 h 6325714"/>
              <a:gd name="connsiteX282" fmla="*/ 7444992 w 7586906"/>
              <a:gd name="connsiteY282" fmla="*/ 3334053 h 6325714"/>
              <a:gd name="connsiteX283" fmla="*/ 7445648 w 7586906"/>
              <a:gd name="connsiteY283" fmla="*/ 3333771 h 6325714"/>
              <a:gd name="connsiteX284" fmla="*/ 7470392 w 7586906"/>
              <a:gd name="connsiteY284" fmla="*/ 3324329 h 6325714"/>
              <a:gd name="connsiteX285" fmla="*/ 7472361 w 7586906"/>
              <a:gd name="connsiteY285" fmla="*/ 3323479 h 6325714"/>
              <a:gd name="connsiteX286" fmla="*/ 7473018 w 7586906"/>
              <a:gd name="connsiteY286" fmla="*/ 3323197 h 6325714"/>
              <a:gd name="connsiteX287" fmla="*/ 7474213 w 7586906"/>
              <a:gd name="connsiteY287" fmla="*/ 3322681 h 6325714"/>
              <a:gd name="connsiteX288" fmla="*/ 7476958 w 7586906"/>
              <a:gd name="connsiteY288" fmla="*/ 3321498 h 6325714"/>
              <a:gd name="connsiteX289" fmla="*/ 7517220 w 7586906"/>
              <a:gd name="connsiteY289" fmla="*/ 3339025 h 6325714"/>
              <a:gd name="connsiteX290" fmla="*/ 7477182 w 7586906"/>
              <a:gd name="connsiteY290" fmla="*/ 3359955 h 6325714"/>
              <a:gd name="connsiteX291" fmla="*/ 7213867 w 7586906"/>
              <a:gd name="connsiteY291" fmla="*/ 3477131 h 6325714"/>
              <a:gd name="connsiteX292" fmla="*/ 7318961 w 7586906"/>
              <a:gd name="connsiteY292" fmla="*/ 3473442 h 6325714"/>
              <a:gd name="connsiteX293" fmla="*/ 7441997 w 7586906"/>
              <a:gd name="connsiteY293" fmla="*/ 3422854 h 6325714"/>
              <a:gd name="connsiteX294" fmla="*/ 7438872 w 7586906"/>
              <a:gd name="connsiteY294" fmla="*/ 3433083 h 6325714"/>
              <a:gd name="connsiteX295" fmla="*/ 7432211 w 7586906"/>
              <a:gd name="connsiteY295" fmla="*/ 3438088 h 6325714"/>
              <a:gd name="connsiteX296" fmla="*/ 7291639 w 7586906"/>
              <a:gd name="connsiteY296" fmla="*/ 3605164 h 6325714"/>
              <a:gd name="connsiteX297" fmla="*/ 7308111 w 7586906"/>
              <a:gd name="connsiteY297" fmla="*/ 3645183 h 6325714"/>
              <a:gd name="connsiteX298" fmla="*/ 7393041 w 7586906"/>
              <a:gd name="connsiteY298" fmla="*/ 3683233 h 6325714"/>
              <a:gd name="connsiteX299" fmla="*/ 7321505 w 7586906"/>
              <a:gd name="connsiteY299" fmla="*/ 3759354 h 6325714"/>
              <a:gd name="connsiteX300" fmla="*/ 7354891 w 7586906"/>
              <a:gd name="connsiteY300" fmla="*/ 3764546 h 6325714"/>
              <a:gd name="connsiteX301" fmla="*/ 7424555 w 7586906"/>
              <a:gd name="connsiteY301" fmla="*/ 3743696 h 6325714"/>
              <a:gd name="connsiteX302" fmla="*/ 7516165 w 7586906"/>
              <a:gd name="connsiteY302" fmla="*/ 3723178 h 6325714"/>
              <a:gd name="connsiteX303" fmla="*/ 7506814 w 7586906"/>
              <a:gd name="connsiteY303" fmla="*/ 3775552 h 6325714"/>
              <a:gd name="connsiteX304" fmla="*/ 7508784 w 7586906"/>
              <a:gd name="connsiteY304" fmla="*/ 3774703 h 6325714"/>
              <a:gd name="connsiteX305" fmla="*/ 7533429 w 7586906"/>
              <a:gd name="connsiteY305" fmla="*/ 3767293 h 6325714"/>
              <a:gd name="connsiteX306" fmla="*/ 7561363 w 7586906"/>
              <a:gd name="connsiteY306" fmla="*/ 3759382 h 6325714"/>
              <a:gd name="connsiteX307" fmla="*/ 7561363 w 7586906"/>
              <a:gd name="connsiteY307" fmla="*/ 3759382 h 6325714"/>
              <a:gd name="connsiteX308" fmla="*/ 7560484 w 7586906"/>
              <a:gd name="connsiteY308" fmla="*/ 3759149 h 6325714"/>
              <a:gd name="connsiteX309" fmla="*/ 7564880 w 7586906"/>
              <a:gd name="connsiteY309" fmla="*/ 3760315 h 6325714"/>
              <a:gd name="connsiteX310" fmla="*/ 7557669 w 7586906"/>
              <a:gd name="connsiteY310" fmla="*/ 3803200 h 6325714"/>
              <a:gd name="connsiteX311" fmla="*/ 7486829 w 7586906"/>
              <a:gd name="connsiteY311" fmla="*/ 3810482 h 6325714"/>
              <a:gd name="connsiteX312" fmla="*/ 7472158 w 7586906"/>
              <a:gd name="connsiteY312" fmla="*/ 3816194 h 6325714"/>
              <a:gd name="connsiteX313" fmla="*/ 7325915 w 7586906"/>
              <a:gd name="connsiteY313" fmla="*/ 3876173 h 6325714"/>
              <a:gd name="connsiteX314" fmla="*/ 7278803 w 7586906"/>
              <a:gd name="connsiteY314" fmla="*/ 3887914 h 6325714"/>
              <a:gd name="connsiteX315" fmla="*/ 7249908 w 7586906"/>
              <a:gd name="connsiteY315" fmla="*/ 3900370 h 6325714"/>
              <a:gd name="connsiteX316" fmla="*/ 7228777 w 7586906"/>
              <a:gd name="connsiteY316" fmla="*/ 3927225 h 6325714"/>
              <a:gd name="connsiteX317" fmla="*/ 6952402 w 7586906"/>
              <a:gd name="connsiteY317" fmla="*/ 4062881 h 6325714"/>
              <a:gd name="connsiteX318" fmla="*/ 6946714 w 7586906"/>
              <a:gd name="connsiteY318" fmla="*/ 4065945 h 6325714"/>
              <a:gd name="connsiteX319" fmla="*/ 6946714 w 7586906"/>
              <a:gd name="connsiteY319" fmla="*/ 4065945 h 6325714"/>
              <a:gd name="connsiteX320" fmla="*/ 6943654 w 7586906"/>
              <a:gd name="connsiteY320" fmla="*/ 4067876 h 6325714"/>
              <a:gd name="connsiteX321" fmla="*/ 6819940 w 7586906"/>
              <a:gd name="connsiteY321" fmla="*/ 4115084 h 6325714"/>
              <a:gd name="connsiteX322" fmla="*/ 6819283 w 7586906"/>
              <a:gd name="connsiteY322" fmla="*/ 4115367 h 6325714"/>
              <a:gd name="connsiteX323" fmla="*/ 6817969 w 7586906"/>
              <a:gd name="connsiteY323" fmla="*/ 4115933 h 6325714"/>
              <a:gd name="connsiteX324" fmla="*/ 6799247 w 7586906"/>
              <a:gd name="connsiteY324" fmla="*/ 4122856 h 6325714"/>
              <a:gd name="connsiteX325" fmla="*/ 6777244 w 7586906"/>
              <a:gd name="connsiteY325" fmla="*/ 4131652 h 6325714"/>
              <a:gd name="connsiteX326" fmla="*/ 6780193 w 7586906"/>
              <a:gd name="connsiteY326" fmla="*/ 4129349 h 6325714"/>
              <a:gd name="connsiteX327" fmla="*/ 6777244 w 7586906"/>
              <a:gd name="connsiteY327" fmla="*/ 4131652 h 6325714"/>
              <a:gd name="connsiteX328" fmla="*/ 6777244 w 7586906"/>
              <a:gd name="connsiteY328" fmla="*/ 4131652 h 6325714"/>
              <a:gd name="connsiteX329" fmla="*/ 6773748 w 7586906"/>
              <a:gd name="connsiteY329" fmla="*/ 4134383 h 6325714"/>
              <a:gd name="connsiteX330" fmla="*/ 6678634 w 7586906"/>
              <a:gd name="connsiteY330" fmla="*/ 4193742 h 6325714"/>
              <a:gd name="connsiteX331" fmla="*/ 6230276 w 7586906"/>
              <a:gd name="connsiteY331" fmla="*/ 4378443 h 6325714"/>
              <a:gd name="connsiteX332" fmla="*/ 6227649 w 7586906"/>
              <a:gd name="connsiteY332" fmla="*/ 4379575 h 6325714"/>
              <a:gd name="connsiteX333" fmla="*/ 6226335 w 7586906"/>
              <a:gd name="connsiteY333" fmla="*/ 4380141 h 6325714"/>
              <a:gd name="connsiteX334" fmla="*/ 6225679 w 7586906"/>
              <a:gd name="connsiteY334" fmla="*/ 4380424 h 6325714"/>
              <a:gd name="connsiteX335" fmla="*/ 6222396 w 7586906"/>
              <a:gd name="connsiteY335" fmla="*/ 4381839 h 6325714"/>
              <a:gd name="connsiteX336" fmla="*/ 6081808 w 7586906"/>
              <a:gd name="connsiteY336" fmla="*/ 4433261 h 6325714"/>
              <a:gd name="connsiteX337" fmla="*/ 6131167 w 7586906"/>
              <a:gd name="connsiteY337" fmla="*/ 4430343 h 6325714"/>
              <a:gd name="connsiteX338" fmla="*/ 6315659 w 7586906"/>
              <a:gd name="connsiteY338" fmla="*/ 4365494 h 6325714"/>
              <a:gd name="connsiteX339" fmla="*/ 6313765 w 7586906"/>
              <a:gd name="connsiteY339" fmla="*/ 4367085 h 6325714"/>
              <a:gd name="connsiteX340" fmla="*/ 6315786 w 7586906"/>
              <a:gd name="connsiteY340" fmla="*/ 4365449 h 6325714"/>
              <a:gd name="connsiteX341" fmla="*/ 6315659 w 7586906"/>
              <a:gd name="connsiteY341" fmla="*/ 4365494 h 6325714"/>
              <a:gd name="connsiteX342" fmla="*/ 6318624 w 7586906"/>
              <a:gd name="connsiteY342" fmla="*/ 4363002 h 6325714"/>
              <a:gd name="connsiteX343" fmla="*/ 6367423 w 7586906"/>
              <a:gd name="connsiteY343" fmla="*/ 4376848 h 6325714"/>
              <a:gd name="connsiteX344" fmla="*/ 6331390 w 7586906"/>
              <a:gd name="connsiteY344" fmla="*/ 4407068 h 6325714"/>
              <a:gd name="connsiteX345" fmla="*/ 6195388 w 7586906"/>
              <a:gd name="connsiteY345" fmla="*/ 4454677 h 6325714"/>
              <a:gd name="connsiteX346" fmla="*/ 6239367 w 7586906"/>
              <a:gd name="connsiteY346" fmla="*/ 4469989 h 6325714"/>
              <a:gd name="connsiteX347" fmla="*/ 5733634 w 7586906"/>
              <a:gd name="connsiteY347" fmla="*/ 4675138 h 6325714"/>
              <a:gd name="connsiteX348" fmla="*/ 5731452 w 7586906"/>
              <a:gd name="connsiteY348" fmla="*/ 4677303 h 6325714"/>
              <a:gd name="connsiteX349" fmla="*/ 5656704 w 7586906"/>
              <a:gd name="connsiteY349" fmla="*/ 4691777 h 6325714"/>
              <a:gd name="connsiteX350" fmla="*/ 5655825 w 7586906"/>
              <a:gd name="connsiteY350" fmla="*/ 4691544 h 6325714"/>
              <a:gd name="connsiteX351" fmla="*/ 5656704 w 7586906"/>
              <a:gd name="connsiteY351" fmla="*/ 4691777 h 6325714"/>
              <a:gd name="connsiteX352" fmla="*/ 5653633 w 7586906"/>
              <a:gd name="connsiteY352" fmla="*/ 4691877 h 6325714"/>
              <a:gd name="connsiteX353" fmla="*/ 5601276 w 7586906"/>
              <a:gd name="connsiteY353" fmla="*/ 4707714 h 6325714"/>
              <a:gd name="connsiteX354" fmla="*/ 5648674 w 7586906"/>
              <a:gd name="connsiteY354" fmla="*/ 4669536 h 6325714"/>
              <a:gd name="connsiteX355" fmla="*/ 5643558 w 7586906"/>
              <a:gd name="connsiteY355" fmla="*/ 4657666 h 6325714"/>
              <a:gd name="connsiteX356" fmla="*/ 5617491 w 7586906"/>
              <a:gd name="connsiteY356" fmla="*/ 4665843 h 6325714"/>
              <a:gd name="connsiteX357" fmla="*/ 5436475 w 7586906"/>
              <a:gd name="connsiteY357" fmla="*/ 4746319 h 6325714"/>
              <a:gd name="connsiteX358" fmla="*/ 5383970 w 7586906"/>
              <a:gd name="connsiteY358" fmla="*/ 4774458 h 6325714"/>
              <a:gd name="connsiteX359" fmla="*/ 5356665 w 7586906"/>
              <a:gd name="connsiteY359" fmla="*/ 4796020 h 6325714"/>
              <a:gd name="connsiteX360" fmla="*/ 5223515 w 7586906"/>
              <a:gd name="connsiteY360" fmla="*/ 4880954 h 6325714"/>
              <a:gd name="connsiteX361" fmla="*/ 5031186 w 7586906"/>
              <a:gd name="connsiteY361" fmla="*/ 4940604 h 6325714"/>
              <a:gd name="connsiteX362" fmla="*/ 4971753 w 7586906"/>
              <a:gd name="connsiteY362" fmla="*/ 4947253 h 6325714"/>
              <a:gd name="connsiteX363" fmla="*/ 4660593 w 7586906"/>
              <a:gd name="connsiteY363" fmla="*/ 5063633 h 6325714"/>
              <a:gd name="connsiteX364" fmla="*/ 4408515 w 7586906"/>
              <a:gd name="connsiteY364" fmla="*/ 5150875 h 6325714"/>
              <a:gd name="connsiteX365" fmla="*/ 4335442 w 7586906"/>
              <a:gd name="connsiteY365" fmla="*/ 5189105 h 6325714"/>
              <a:gd name="connsiteX366" fmla="*/ 4180959 w 7586906"/>
              <a:gd name="connsiteY366" fmla="*/ 5266100 h 6325714"/>
              <a:gd name="connsiteX367" fmla="*/ 4110596 w 7586906"/>
              <a:gd name="connsiteY367" fmla="*/ 5279907 h 6325714"/>
              <a:gd name="connsiteX368" fmla="*/ 3362911 w 7586906"/>
              <a:gd name="connsiteY368" fmla="*/ 5615666 h 6325714"/>
              <a:gd name="connsiteX369" fmla="*/ 3321668 w 7586906"/>
              <a:gd name="connsiteY369" fmla="*/ 5655474 h 6325714"/>
              <a:gd name="connsiteX370" fmla="*/ 3275097 w 7586906"/>
              <a:gd name="connsiteY370" fmla="*/ 5722669 h 6325714"/>
              <a:gd name="connsiteX371" fmla="*/ 3287254 w 7586906"/>
              <a:gd name="connsiteY371" fmla="*/ 5662353 h 6325714"/>
              <a:gd name="connsiteX372" fmla="*/ 3162671 w 7586906"/>
              <a:gd name="connsiteY372" fmla="*/ 5711159 h 6325714"/>
              <a:gd name="connsiteX373" fmla="*/ 3131076 w 7586906"/>
              <a:gd name="connsiteY373" fmla="*/ 5749869 h 6325714"/>
              <a:gd name="connsiteX374" fmla="*/ 3040822 w 7586906"/>
              <a:gd name="connsiteY374" fmla="*/ 5777147 h 6325714"/>
              <a:gd name="connsiteX375" fmla="*/ 2854415 w 7586906"/>
              <a:gd name="connsiteY375" fmla="*/ 5874022 h 6325714"/>
              <a:gd name="connsiteX376" fmla="*/ 2724325 w 7586906"/>
              <a:gd name="connsiteY376" fmla="*/ 5919083 h 6325714"/>
              <a:gd name="connsiteX377" fmla="*/ 2699043 w 7586906"/>
              <a:gd name="connsiteY377" fmla="*/ 5948952 h 6325714"/>
              <a:gd name="connsiteX378" fmla="*/ 2294410 w 7586906"/>
              <a:gd name="connsiteY378" fmla="*/ 6142955 h 6325714"/>
              <a:gd name="connsiteX379" fmla="*/ 2151611 w 7586906"/>
              <a:gd name="connsiteY379" fmla="*/ 6228988 h 6325714"/>
              <a:gd name="connsiteX380" fmla="*/ 1979343 w 7586906"/>
              <a:gd name="connsiteY380" fmla="*/ 6304469 h 6325714"/>
              <a:gd name="connsiteX381" fmla="*/ 1872809 w 7586906"/>
              <a:gd name="connsiteY381" fmla="*/ 6324689 h 6325714"/>
              <a:gd name="connsiteX382" fmla="*/ 1861929 w 7586906"/>
              <a:gd name="connsiteY382" fmla="*/ 6303064 h 6325714"/>
              <a:gd name="connsiteX383" fmla="*/ 1689761 w 7586906"/>
              <a:gd name="connsiteY383" fmla="*/ 6169213 h 6325714"/>
              <a:gd name="connsiteX384" fmla="*/ 1478896 w 7586906"/>
              <a:gd name="connsiteY384" fmla="*/ 5985339 h 6325714"/>
              <a:gd name="connsiteX385" fmla="*/ 1401301 w 7586906"/>
              <a:gd name="connsiteY385" fmla="*/ 5812556 h 6325714"/>
              <a:gd name="connsiteX386" fmla="*/ 1366727 w 7586906"/>
              <a:gd name="connsiteY386" fmla="*/ 5754025 h 6325714"/>
              <a:gd name="connsiteX387" fmla="*/ 1322162 w 7586906"/>
              <a:gd name="connsiteY387" fmla="*/ 5675933 h 6325714"/>
              <a:gd name="connsiteX388" fmla="*/ 1255441 w 7586906"/>
              <a:gd name="connsiteY388" fmla="*/ 5636766 h 6325714"/>
              <a:gd name="connsiteX389" fmla="*/ 1174527 w 7586906"/>
              <a:gd name="connsiteY389" fmla="*/ 5609837 h 6325714"/>
              <a:gd name="connsiteX390" fmla="*/ 1143757 w 7586906"/>
              <a:gd name="connsiteY390" fmla="*/ 5601682 h 6325714"/>
              <a:gd name="connsiteX391" fmla="*/ 1091312 w 7586906"/>
              <a:gd name="connsiteY391" fmla="*/ 5526988 h 6325714"/>
              <a:gd name="connsiteX392" fmla="*/ 1106598 w 7586906"/>
              <a:gd name="connsiteY392" fmla="*/ 5287855 h 6325714"/>
              <a:gd name="connsiteX393" fmla="*/ 1045625 w 7586906"/>
              <a:gd name="connsiteY393" fmla="*/ 5180731 h 6325714"/>
              <a:gd name="connsiteX394" fmla="*/ 1008224 w 7586906"/>
              <a:gd name="connsiteY394" fmla="*/ 5164419 h 6325714"/>
              <a:gd name="connsiteX395" fmla="*/ 927775 w 7586906"/>
              <a:gd name="connsiteY395" fmla="*/ 5104244 h 6325714"/>
              <a:gd name="connsiteX396" fmla="*/ 901630 w 7586906"/>
              <a:gd name="connsiteY396" fmla="*/ 5023720 h 6325714"/>
              <a:gd name="connsiteX397" fmla="*/ 913978 w 7586906"/>
              <a:gd name="connsiteY397" fmla="*/ 4958425 h 6325714"/>
              <a:gd name="connsiteX398" fmla="*/ 921243 w 7586906"/>
              <a:gd name="connsiteY398" fmla="*/ 4924696 h 6325714"/>
              <a:gd name="connsiteX399" fmla="*/ 871587 w 7586906"/>
              <a:gd name="connsiteY399" fmla="*/ 4914278 h 6325714"/>
              <a:gd name="connsiteX400" fmla="*/ 777263 w 7586906"/>
              <a:gd name="connsiteY400" fmla="*/ 4883339 h 6325714"/>
              <a:gd name="connsiteX401" fmla="*/ 734202 w 7586906"/>
              <a:gd name="connsiteY401" fmla="*/ 4799703 h 6325714"/>
              <a:gd name="connsiteX402" fmla="*/ 759915 w 7586906"/>
              <a:gd name="connsiteY402" fmla="*/ 4655213 h 6325714"/>
              <a:gd name="connsiteX403" fmla="*/ 753071 w 7586906"/>
              <a:gd name="connsiteY403" fmla="*/ 4648371 h 6325714"/>
              <a:gd name="connsiteX404" fmla="*/ 752192 w 7586906"/>
              <a:gd name="connsiteY404" fmla="*/ 4648138 h 6325714"/>
              <a:gd name="connsiteX405" fmla="*/ 728540 w 7586906"/>
              <a:gd name="connsiteY405" fmla="*/ 4656497 h 6325714"/>
              <a:gd name="connsiteX406" fmla="*/ 725034 w 7586906"/>
              <a:gd name="connsiteY406" fmla="*/ 4657397 h 6325714"/>
              <a:gd name="connsiteX407" fmla="*/ 672232 w 7586906"/>
              <a:gd name="connsiteY407" fmla="*/ 4634262 h 6325714"/>
              <a:gd name="connsiteX408" fmla="*/ 776085 w 7586906"/>
              <a:gd name="connsiteY408" fmla="*/ 4568077 h 6325714"/>
              <a:gd name="connsiteX409" fmla="*/ 837073 w 7586906"/>
              <a:gd name="connsiteY409" fmla="*/ 4527099 h 6325714"/>
              <a:gd name="connsiteX410" fmla="*/ 849921 w 7586906"/>
              <a:gd name="connsiteY410" fmla="*/ 4509935 h 6325714"/>
              <a:gd name="connsiteX411" fmla="*/ 851943 w 7586906"/>
              <a:gd name="connsiteY411" fmla="*/ 4518242 h 6325714"/>
              <a:gd name="connsiteX412" fmla="*/ 850556 w 7586906"/>
              <a:gd name="connsiteY412" fmla="*/ 4505989 h 6325714"/>
              <a:gd name="connsiteX413" fmla="*/ 849921 w 7586906"/>
              <a:gd name="connsiteY413" fmla="*/ 4509935 h 6325714"/>
              <a:gd name="connsiteX414" fmla="*/ 845906 w 7586906"/>
              <a:gd name="connsiteY414" fmla="*/ 4498814 h 6325714"/>
              <a:gd name="connsiteX415" fmla="*/ 836849 w 7586906"/>
              <a:gd name="connsiteY415" fmla="*/ 4488643 h 6325714"/>
              <a:gd name="connsiteX416" fmla="*/ 821681 w 7586906"/>
              <a:gd name="connsiteY416" fmla="*/ 4484166 h 6325714"/>
              <a:gd name="connsiteX417" fmla="*/ 796406 w 7586906"/>
              <a:gd name="connsiteY417" fmla="*/ 4439984 h 6325714"/>
              <a:gd name="connsiteX418" fmla="*/ 811436 w 7586906"/>
              <a:gd name="connsiteY418" fmla="*/ 4420655 h 6325714"/>
              <a:gd name="connsiteX419" fmla="*/ 765465 w 7586906"/>
              <a:gd name="connsiteY419" fmla="*/ 4402530 h 6325714"/>
              <a:gd name="connsiteX420" fmla="*/ 758092 w 7586906"/>
              <a:gd name="connsiteY420" fmla="*/ 4380006 h 6325714"/>
              <a:gd name="connsiteX421" fmla="*/ 761746 w 7586906"/>
              <a:gd name="connsiteY421" fmla="*/ 4366803 h 6325714"/>
              <a:gd name="connsiteX422" fmla="*/ 682188 w 7586906"/>
              <a:gd name="connsiteY422" fmla="*/ 4346633 h 6325714"/>
              <a:gd name="connsiteX423" fmla="*/ 631770 w 7586906"/>
              <a:gd name="connsiteY423" fmla="*/ 4356126 h 6325714"/>
              <a:gd name="connsiteX424" fmla="*/ 615788 w 7586906"/>
              <a:gd name="connsiteY424" fmla="*/ 4400346 h 6325714"/>
              <a:gd name="connsiteX425" fmla="*/ 580463 w 7586906"/>
              <a:gd name="connsiteY425" fmla="*/ 4401497 h 6325714"/>
              <a:gd name="connsiteX426" fmla="*/ 579138 w 7586906"/>
              <a:gd name="connsiteY426" fmla="*/ 4362291 h 6325714"/>
              <a:gd name="connsiteX427" fmla="*/ 593543 w 7586906"/>
              <a:gd name="connsiteY427" fmla="*/ 4348739 h 6325714"/>
              <a:gd name="connsiteX428" fmla="*/ 654518 w 7586906"/>
              <a:gd name="connsiteY428" fmla="*/ 4267990 h 6325714"/>
              <a:gd name="connsiteX429" fmla="*/ 684070 w 7586906"/>
              <a:gd name="connsiteY429" fmla="*/ 4255252 h 6325714"/>
              <a:gd name="connsiteX430" fmla="*/ 718577 w 7586906"/>
              <a:gd name="connsiteY430" fmla="*/ 4226914 h 6325714"/>
              <a:gd name="connsiteX431" fmla="*/ 745502 w 7586906"/>
              <a:gd name="connsiteY431" fmla="*/ 4215308 h 6325714"/>
              <a:gd name="connsiteX432" fmla="*/ 568794 w 7586906"/>
              <a:gd name="connsiteY432" fmla="*/ 3942663 h 6325714"/>
              <a:gd name="connsiteX433" fmla="*/ 559673 w 7586906"/>
              <a:gd name="connsiteY433" fmla="*/ 3921504 h 6325714"/>
              <a:gd name="connsiteX434" fmla="*/ 464755 w 7586906"/>
              <a:gd name="connsiteY434" fmla="*/ 3863894 h 6325714"/>
              <a:gd name="connsiteX435" fmla="*/ 521554 w 7586906"/>
              <a:gd name="connsiteY435" fmla="*/ 3706615 h 6325714"/>
              <a:gd name="connsiteX436" fmla="*/ 468595 w 7586906"/>
              <a:gd name="connsiteY436" fmla="*/ 3731892 h 6325714"/>
              <a:gd name="connsiteX437" fmla="*/ 468861 w 7586906"/>
              <a:gd name="connsiteY437" fmla="*/ 3739733 h 6325714"/>
              <a:gd name="connsiteX438" fmla="*/ 434139 w 7586906"/>
              <a:gd name="connsiteY438" fmla="*/ 3731446 h 6325714"/>
              <a:gd name="connsiteX439" fmla="*/ 495645 w 7586906"/>
              <a:gd name="connsiteY439" fmla="*/ 3666380 h 6325714"/>
              <a:gd name="connsiteX440" fmla="*/ 513046 w 7586906"/>
              <a:gd name="connsiteY440" fmla="*/ 3639908 h 6325714"/>
              <a:gd name="connsiteX441" fmla="*/ 488494 w 7586906"/>
              <a:gd name="connsiteY441" fmla="*/ 3644372 h 6325714"/>
              <a:gd name="connsiteX442" fmla="*/ 387582 w 7586906"/>
              <a:gd name="connsiteY442" fmla="*/ 3612599 h 6325714"/>
              <a:gd name="connsiteX443" fmla="*/ 401362 w 7586906"/>
              <a:gd name="connsiteY443" fmla="*/ 3604825 h 6325714"/>
              <a:gd name="connsiteX444" fmla="*/ 401351 w 7586906"/>
              <a:gd name="connsiteY444" fmla="*/ 3602993 h 6325714"/>
              <a:gd name="connsiteX445" fmla="*/ 416019 w 7586906"/>
              <a:gd name="connsiteY445" fmla="*/ 3559340 h 6325714"/>
              <a:gd name="connsiteX446" fmla="*/ 412514 w 7586906"/>
              <a:gd name="connsiteY446" fmla="*/ 3560239 h 6325714"/>
              <a:gd name="connsiteX447" fmla="*/ 412080 w 7586906"/>
              <a:gd name="connsiteY447" fmla="*/ 3561038 h 6325714"/>
              <a:gd name="connsiteX448" fmla="*/ 412291 w 7586906"/>
              <a:gd name="connsiteY448" fmla="*/ 3559723 h 6325714"/>
              <a:gd name="connsiteX449" fmla="*/ 411857 w 7586906"/>
              <a:gd name="connsiteY449" fmla="*/ 3560522 h 6325714"/>
              <a:gd name="connsiteX450" fmla="*/ 410342 w 7586906"/>
              <a:gd name="connsiteY450" fmla="*/ 3564235 h 6325714"/>
              <a:gd name="connsiteX451" fmla="*/ 332533 w 7586906"/>
              <a:gd name="connsiteY451" fmla="*/ 3580641 h 6325714"/>
              <a:gd name="connsiteX452" fmla="*/ 328275 w 7586906"/>
              <a:gd name="connsiteY452" fmla="*/ 3565342 h 6325714"/>
              <a:gd name="connsiteX453" fmla="*/ 322936 w 7586906"/>
              <a:gd name="connsiteY453" fmla="*/ 3552957 h 6325714"/>
              <a:gd name="connsiteX454" fmla="*/ 332998 w 7586906"/>
              <a:gd name="connsiteY454" fmla="*/ 3547395 h 6325714"/>
              <a:gd name="connsiteX455" fmla="*/ 332119 w 7586906"/>
              <a:gd name="connsiteY455" fmla="*/ 3547162 h 6325714"/>
              <a:gd name="connsiteX456" fmla="*/ 328983 w 7586906"/>
              <a:gd name="connsiteY456" fmla="*/ 3536274 h 6325714"/>
              <a:gd name="connsiteX457" fmla="*/ 283055 w 7586906"/>
              <a:gd name="connsiteY457" fmla="*/ 3525474 h 6325714"/>
              <a:gd name="connsiteX458" fmla="*/ 307786 w 7586906"/>
              <a:gd name="connsiteY458" fmla="*/ 3476260 h 6325714"/>
              <a:gd name="connsiteX459" fmla="*/ 318249 w 7586906"/>
              <a:gd name="connsiteY459" fmla="*/ 3426466 h 6325714"/>
              <a:gd name="connsiteX460" fmla="*/ 316936 w 7586906"/>
              <a:gd name="connsiteY460" fmla="*/ 3427032 h 6325714"/>
              <a:gd name="connsiteX461" fmla="*/ 269504 w 7586906"/>
              <a:gd name="connsiteY461" fmla="*/ 3421775 h 6325714"/>
              <a:gd name="connsiteX462" fmla="*/ 253743 w 7586906"/>
              <a:gd name="connsiteY462" fmla="*/ 3428569 h 6325714"/>
              <a:gd name="connsiteX463" fmla="*/ 295548 w 7586906"/>
              <a:gd name="connsiteY463" fmla="*/ 3371995 h 6325714"/>
              <a:gd name="connsiteX464" fmla="*/ 342088 w 7586906"/>
              <a:gd name="connsiteY464" fmla="*/ 3337246 h 6325714"/>
              <a:gd name="connsiteX465" fmla="*/ 343625 w 7586906"/>
              <a:gd name="connsiteY465" fmla="*/ 3337196 h 6325714"/>
              <a:gd name="connsiteX466" fmla="*/ 380908 w 7586906"/>
              <a:gd name="connsiteY466" fmla="*/ 3333364 h 6325714"/>
              <a:gd name="connsiteX467" fmla="*/ 346048 w 7586906"/>
              <a:gd name="connsiteY467" fmla="*/ 3301270 h 6325714"/>
              <a:gd name="connsiteX468" fmla="*/ 276045 w 7586906"/>
              <a:gd name="connsiteY468" fmla="*/ 3301459 h 6325714"/>
              <a:gd name="connsiteX469" fmla="*/ 261407 w 7586906"/>
              <a:gd name="connsiteY469" fmla="*/ 3312665 h 6325714"/>
              <a:gd name="connsiteX470" fmla="*/ 236622 w 7586906"/>
              <a:gd name="connsiteY470" fmla="*/ 3314782 h 6325714"/>
              <a:gd name="connsiteX471" fmla="*/ 244533 w 7586906"/>
              <a:gd name="connsiteY471" fmla="*/ 3278938 h 6325714"/>
              <a:gd name="connsiteX472" fmla="*/ 304791 w 7586906"/>
              <a:gd name="connsiteY472" fmla="*/ 3263366 h 6325714"/>
              <a:gd name="connsiteX473" fmla="*/ 305448 w 7586906"/>
              <a:gd name="connsiteY473" fmla="*/ 3263083 h 6325714"/>
              <a:gd name="connsiteX474" fmla="*/ 306104 w 7586906"/>
              <a:gd name="connsiteY474" fmla="*/ 3262800 h 6325714"/>
              <a:gd name="connsiteX475" fmla="*/ 332827 w 7586906"/>
              <a:gd name="connsiteY475" fmla="*/ 3254340 h 6325714"/>
              <a:gd name="connsiteX476" fmla="*/ 334648 w 7586906"/>
              <a:gd name="connsiteY476" fmla="*/ 3227854 h 6325714"/>
              <a:gd name="connsiteX477" fmla="*/ 307879 w 7586906"/>
              <a:gd name="connsiteY477" fmla="*/ 3153106 h 6325714"/>
              <a:gd name="connsiteX478" fmla="*/ 312274 w 7586906"/>
              <a:gd name="connsiteY478" fmla="*/ 3154271 h 6325714"/>
              <a:gd name="connsiteX479" fmla="*/ 302604 w 7586906"/>
              <a:gd name="connsiteY479" fmla="*/ 3151708 h 6325714"/>
              <a:gd name="connsiteX480" fmla="*/ 301736 w 7586906"/>
              <a:gd name="connsiteY480" fmla="*/ 3153307 h 6325714"/>
              <a:gd name="connsiteX481" fmla="*/ 231839 w 7586906"/>
              <a:gd name="connsiteY481" fmla="*/ 3171808 h 6325714"/>
              <a:gd name="connsiteX482" fmla="*/ 185731 w 7586906"/>
              <a:gd name="connsiteY482" fmla="*/ 3167817 h 6325714"/>
              <a:gd name="connsiteX483" fmla="*/ 203822 w 7586906"/>
              <a:gd name="connsiteY483" fmla="*/ 3146556 h 6325714"/>
              <a:gd name="connsiteX484" fmla="*/ 202943 w 7586906"/>
              <a:gd name="connsiteY484" fmla="*/ 3146323 h 6325714"/>
              <a:gd name="connsiteX485" fmla="*/ 203822 w 7586906"/>
              <a:gd name="connsiteY485" fmla="*/ 3146556 h 6325714"/>
              <a:gd name="connsiteX486" fmla="*/ 200528 w 7586906"/>
              <a:gd name="connsiteY486" fmla="*/ 3146140 h 6325714"/>
              <a:gd name="connsiteX487" fmla="*/ 132028 w 7586906"/>
              <a:gd name="connsiteY487" fmla="*/ 3102845 h 6325714"/>
              <a:gd name="connsiteX488" fmla="*/ 144282 w 7586906"/>
              <a:gd name="connsiteY488" fmla="*/ 3096951 h 6325714"/>
              <a:gd name="connsiteX489" fmla="*/ 154291 w 7586906"/>
              <a:gd name="connsiteY489" fmla="*/ 3082233 h 6325714"/>
              <a:gd name="connsiteX490" fmla="*/ 140115 w 7586906"/>
              <a:gd name="connsiteY490" fmla="*/ 2984311 h 6325714"/>
              <a:gd name="connsiteX491" fmla="*/ 134935 w 7586906"/>
              <a:gd name="connsiteY491" fmla="*/ 2999394 h 6325714"/>
              <a:gd name="connsiteX492" fmla="*/ 105098 w 7586906"/>
              <a:gd name="connsiteY492" fmla="*/ 3000629 h 6325714"/>
              <a:gd name="connsiteX493" fmla="*/ 91814 w 7586906"/>
              <a:gd name="connsiteY493" fmla="*/ 2980653 h 6325714"/>
              <a:gd name="connsiteX494" fmla="*/ 85173 w 7586906"/>
              <a:gd name="connsiteY494" fmla="*/ 2970665 h 6325714"/>
              <a:gd name="connsiteX495" fmla="*/ 62537 w 7586906"/>
              <a:gd name="connsiteY495" fmla="*/ 2965122 h 6325714"/>
              <a:gd name="connsiteX496" fmla="*/ 73637 w 7586906"/>
              <a:gd name="connsiteY496" fmla="*/ 2949323 h 6325714"/>
              <a:gd name="connsiteX497" fmla="*/ 91069 w 7586906"/>
              <a:gd name="connsiteY497" fmla="*/ 2890404 h 6325714"/>
              <a:gd name="connsiteX498" fmla="*/ 31737 w 7586906"/>
              <a:gd name="connsiteY498" fmla="*/ 2725660 h 6325714"/>
              <a:gd name="connsiteX499" fmla="*/ 30994 w 7586906"/>
              <a:gd name="connsiteY499" fmla="*/ 2711294 h 6325714"/>
              <a:gd name="connsiteX500" fmla="*/ 0 w 7586906"/>
              <a:gd name="connsiteY500" fmla="*/ 2664682 h 6325714"/>
              <a:gd name="connsiteX501" fmla="*/ 4142 w 7586906"/>
              <a:gd name="connsiteY501" fmla="*/ 2659837 h 6325714"/>
              <a:gd name="connsiteX502" fmla="*/ 113033 w 7586906"/>
              <a:gd name="connsiteY502" fmla="*/ 2516822 h 6325714"/>
              <a:gd name="connsiteX503" fmla="*/ 136767 w 7586906"/>
              <a:gd name="connsiteY503" fmla="*/ 2409289 h 6325714"/>
              <a:gd name="connsiteX504" fmla="*/ 131280 w 7586906"/>
              <a:gd name="connsiteY504" fmla="*/ 2409207 h 6325714"/>
              <a:gd name="connsiteX505" fmla="*/ 130623 w 7586906"/>
              <a:gd name="connsiteY505" fmla="*/ 2409490 h 6325714"/>
              <a:gd name="connsiteX506" fmla="*/ 129320 w 7586906"/>
              <a:gd name="connsiteY506" fmla="*/ 2411887 h 6325714"/>
              <a:gd name="connsiteX507" fmla="*/ 108858 w 7586906"/>
              <a:gd name="connsiteY507" fmla="*/ 2478231 h 6325714"/>
              <a:gd name="connsiteX508" fmla="*/ 59766 w 7586906"/>
              <a:gd name="connsiteY508" fmla="*/ 2526931 h 6325714"/>
              <a:gd name="connsiteX509" fmla="*/ 20288 w 7586906"/>
              <a:gd name="connsiteY509" fmla="*/ 2493157 h 6325714"/>
              <a:gd name="connsiteX510" fmla="*/ 114797 w 7586906"/>
              <a:gd name="connsiteY510" fmla="*/ 2367356 h 6325714"/>
              <a:gd name="connsiteX511" fmla="*/ 116978 w 7586906"/>
              <a:gd name="connsiteY511" fmla="*/ 2365191 h 6325714"/>
              <a:gd name="connsiteX512" fmla="*/ 161558 w 7586906"/>
              <a:gd name="connsiteY512" fmla="*/ 2295182 h 6325714"/>
              <a:gd name="connsiteX513" fmla="*/ 168635 w 7586906"/>
              <a:gd name="connsiteY513" fmla="*/ 2342313 h 6325714"/>
              <a:gd name="connsiteX514" fmla="*/ 186801 w 7586906"/>
              <a:gd name="connsiteY514" fmla="*/ 2333870 h 6325714"/>
              <a:gd name="connsiteX515" fmla="*/ 210643 w 7586906"/>
              <a:gd name="connsiteY515" fmla="*/ 2320533 h 6325714"/>
              <a:gd name="connsiteX516" fmla="*/ 210643 w 7586906"/>
              <a:gd name="connsiteY516" fmla="*/ 2320533 h 6325714"/>
              <a:gd name="connsiteX517" fmla="*/ 219169 w 7586906"/>
              <a:gd name="connsiteY517" fmla="*/ 2315021 h 6325714"/>
              <a:gd name="connsiteX518" fmla="*/ 534766 w 7586906"/>
              <a:gd name="connsiteY518" fmla="*/ 2169189 h 6325714"/>
              <a:gd name="connsiteX519" fmla="*/ 752780 w 7586906"/>
              <a:gd name="connsiteY519" fmla="*/ 2073377 h 6325714"/>
              <a:gd name="connsiteX520" fmla="*/ 843713 w 7586906"/>
              <a:gd name="connsiteY520" fmla="*/ 2049479 h 6325714"/>
              <a:gd name="connsiteX521" fmla="*/ 849041 w 7586906"/>
              <a:gd name="connsiteY521" fmla="*/ 2060033 h 6325714"/>
              <a:gd name="connsiteX522" fmla="*/ 887574 w 7586906"/>
              <a:gd name="connsiteY522" fmla="*/ 2044647 h 6325714"/>
              <a:gd name="connsiteX523" fmla="*/ 965606 w 7586906"/>
              <a:gd name="connsiteY523" fmla="*/ 2028758 h 6325714"/>
              <a:gd name="connsiteX524" fmla="*/ 1393520 w 7586906"/>
              <a:gd name="connsiteY524" fmla="*/ 1838183 h 6325714"/>
              <a:gd name="connsiteX525" fmla="*/ 1444318 w 7586906"/>
              <a:gd name="connsiteY525" fmla="*/ 1818733 h 6325714"/>
              <a:gd name="connsiteX526" fmla="*/ 1457230 w 7586906"/>
              <a:gd name="connsiteY526" fmla="*/ 1812555 h 6325714"/>
              <a:gd name="connsiteX527" fmla="*/ 1519649 w 7586906"/>
              <a:gd name="connsiteY527" fmla="*/ 1791157 h 6325714"/>
              <a:gd name="connsiteX528" fmla="*/ 2055653 w 7586906"/>
              <a:gd name="connsiteY528" fmla="*/ 1546034 h 6325714"/>
              <a:gd name="connsiteX529" fmla="*/ 2617789 w 7586906"/>
              <a:gd name="connsiteY529" fmla="*/ 1303721 h 6325714"/>
              <a:gd name="connsiteX530" fmla="*/ 2694378 w 7586906"/>
              <a:gd name="connsiteY530" fmla="*/ 1266423 h 6325714"/>
              <a:gd name="connsiteX531" fmla="*/ 2716674 w 7586906"/>
              <a:gd name="connsiteY531" fmla="*/ 1251304 h 6325714"/>
              <a:gd name="connsiteX532" fmla="*/ 2749710 w 7586906"/>
              <a:gd name="connsiteY532" fmla="*/ 1234004 h 6325714"/>
              <a:gd name="connsiteX533" fmla="*/ 2815169 w 7586906"/>
              <a:gd name="connsiteY533" fmla="*/ 1207011 h 6325714"/>
              <a:gd name="connsiteX534" fmla="*/ 2824151 w 7586906"/>
              <a:gd name="connsiteY534" fmla="*/ 1204363 h 6325714"/>
              <a:gd name="connsiteX535" fmla="*/ 3022380 w 7586906"/>
              <a:gd name="connsiteY535" fmla="*/ 1140334 h 6325714"/>
              <a:gd name="connsiteX536" fmla="*/ 3085614 w 7586906"/>
              <a:gd name="connsiteY536" fmla="*/ 1108182 h 6325714"/>
              <a:gd name="connsiteX537" fmla="*/ 3101353 w 7586906"/>
              <a:gd name="connsiteY537" fmla="*/ 1097725 h 6325714"/>
              <a:gd name="connsiteX538" fmla="*/ 3171197 w 7586906"/>
              <a:gd name="connsiteY538" fmla="*/ 1070066 h 6325714"/>
              <a:gd name="connsiteX539" fmla="*/ 3612139 w 7586906"/>
              <a:gd name="connsiteY539" fmla="*/ 893457 h 6325714"/>
              <a:gd name="connsiteX540" fmla="*/ 4119332 w 7586906"/>
              <a:gd name="connsiteY540" fmla="*/ 637499 h 6325714"/>
              <a:gd name="connsiteX541" fmla="*/ 4290626 w 7586906"/>
              <a:gd name="connsiteY541" fmla="*/ 583244 h 6325714"/>
              <a:gd name="connsiteX542" fmla="*/ 4467712 w 7586906"/>
              <a:gd name="connsiteY542" fmla="*/ 506298 h 6325714"/>
              <a:gd name="connsiteX543" fmla="*/ 4621455 w 7586906"/>
              <a:gd name="connsiteY543" fmla="*/ 452876 h 6325714"/>
              <a:gd name="connsiteX544" fmla="*/ 4758727 w 7586906"/>
              <a:gd name="connsiteY544" fmla="*/ 397376 h 6325714"/>
              <a:gd name="connsiteX545" fmla="*/ 4795586 w 7586906"/>
              <a:gd name="connsiteY545" fmla="*/ 358234 h 6325714"/>
              <a:gd name="connsiteX546" fmla="*/ 4796020 w 7586906"/>
              <a:gd name="connsiteY546" fmla="*/ 357434 h 6325714"/>
              <a:gd name="connsiteX547" fmla="*/ 4937825 w 7586906"/>
              <a:gd name="connsiteY547" fmla="*/ 288966 h 6325714"/>
              <a:gd name="connsiteX548" fmla="*/ 4943534 w 7586906"/>
              <a:gd name="connsiteY548" fmla="*/ 289563 h 6325714"/>
              <a:gd name="connsiteX549" fmla="*/ 5146612 w 7586906"/>
              <a:gd name="connsiteY549" fmla="*/ 191622 h 6325714"/>
              <a:gd name="connsiteX550" fmla="*/ 5104139 w 7586906"/>
              <a:gd name="connsiteY550" fmla="*/ 208707 h 6325714"/>
              <a:gd name="connsiteX551" fmla="*/ 5265856 w 7586906"/>
              <a:gd name="connsiteY551" fmla="*/ 130429 h 6325714"/>
              <a:gd name="connsiteX552" fmla="*/ 5285198 w 7586906"/>
              <a:gd name="connsiteY552" fmla="*/ 135556 h 6325714"/>
              <a:gd name="connsiteX553" fmla="*/ 5300080 w 7586906"/>
              <a:gd name="connsiteY553" fmla="*/ 128529 h 6325714"/>
              <a:gd name="connsiteX554" fmla="*/ 5375230 w 7586906"/>
              <a:gd name="connsiteY554" fmla="*/ 107762 h 6325714"/>
              <a:gd name="connsiteX555" fmla="*/ 5375474 w 7586906"/>
              <a:gd name="connsiteY555" fmla="*/ 111940 h 6325714"/>
              <a:gd name="connsiteX556" fmla="*/ 5498086 w 7586906"/>
              <a:gd name="connsiteY556" fmla="*/ 63983 h 6325714"/>
              <a:gd name="connsiteX557" fmla="*/ 5497972 w 7586906"/>
              <a:gd name="connsiteY557" fmla="*/ 64691 h 6325714"/>
              <a:gd name="connsiteX558" fmla="*/ 5497629 w 7586906"/>
              <a:gd name="connsiteY558" fmla="*/ 65634 h 6325714"/>
              <a:gd name="connsiteX559" fmla="*/ 5497874 w 7586906"/>
              <a:gd name="connsiteY559" fmla="*/ 65299 h 6325714"/>
              <a:gd name="connsiteX560" fmla="*/ 5500469 w 7586906"/>
              <a:gd name="connsiteY560" fmla="*/ 58672 h 6325714"/>
              <a:gd name="connsiteX561" fmla="*/ 5620995 w 7586906"/>
              <a:gd name="connsiteY561" fmla="*/ 29361 h 6325714"/>
              <a:gd name="connsiteX562" fmla="*/ 5654550 w 7586906"/>
              <a:gd name="connsiteY562" fmla="*/ 25912 h 6325714"/>
              <a:gd name="connsiteX563" fmla="*/ 5702469 w 7586906"/>
              <a:gd name="connsiteY563" fmla="*/ 1585 h 6325714"/>
              <a:gd name="connsiteX564" fmla="*/ 5659880 w 7586906"/>
              <a:gd name="connsiteY564" fmla="*/ 36466 h 6325714"/>
              <a:gd name="connsiteX565" fmla="*/ 5512832 w 7586906"/>
              <a:gd name="connsiteY565" fmla="*/ 109031 h 6325714"/>
              <a:gd name="connsiteX566" fmla="*/ 5513054 w 7586906"/>
              <a:gd name="connsiteY566" fmla="*/ 109547 h 6325714"/>
              <a:gd name="connsiteX567" fmla="*/ 5520162 w 7586906"/>
              <a:gd name="connsiteY567" fmla="*/ 124230 h 6325714"/>
              <a:gd name="connsiteX568" fmla="*/ 5521920 w 7586906"/>
              <a:gd name="connsiteY568" fmla="*/ 124696 h 6325714"/>
              <a:gd name="connsiteX569" fmla="*/ 5577104 w 7586906"/>
              <a:gd name="connsiteY569" fmla="*/ 104580 h 6325714"/>
              <a:gd name="connsiteX570" fmla="*/ 5648836 w 7586906"/>
              <a:gd name="connsiteY570" fmla="*/ 137304 h 6325714"/>
              <a:gd name="connsiteX571" fmla="*/ 5649183 w 7586906"/>
              <a:gd name="connsiteY571" fmla="*/ 136665 h 6325714"/>
              <a:gd name="connsiteX572" fmla="*/ 5649691 w 7586906"/>
              <a:gd name="connsiteY572" fmla="*/ 138159 h 6325714"/>
              <a:gd name="connsiteX573" fmla="*/ 5649270 w 7586906"/>
              <a:gd name="connsiteY573" fmla="*/ 136504 h 6325714"/>
              <a:gd name="connsiteX574" fmla="*/ 5649183 w 7586906"/>
              <a:gd name="connsiteY574" fmla="*/ 136665 h 6325714"/>
              <a:gd name="connsiteX575" fmla="*/ 5648602 w 7586906"/>
              <a:gd name="connsiteY575" fmla="*/ 134956 h 6325714"/>
              <a:gd name="connsiteX576" fmla="*/ 5643358 w 7586906"/>
              <a:gd name="connsiteY576" fmla="*/ 101112 h 6325714"/>
              <a:gd name="connsiteX577" fmla="*/ 5686954 w 7586906"/>
              <a:gd name="connsiteY577" fmla="*/ 50498 h 6325714"/>
              <a:gd name="connsiteX578" fmla="*/ 5687388 w 7586906"/>
              <a:gd name="connsiteY578" fmla="*/ 49699 h 6325714"/>
              <a:gd name="connsiteX579" fmla="*/ 5711230 w 7586906"/>
              <a:gd name="connsiteY579" fmla="*/ 36362 h 6325714"/>
              <a:gd name="connsiteX580" fmla="*/ 5711452 w 7586906"/>
              <a:gd name="connsiteY580" fmla="*/ 36878 h 6325714"/>
              <a:gd name="connsiteX581" fmla="*/ 5711441 w 7586906"/>
              <a:gd name="connsiteY581" fmla="*/ 35047 h 6325714"/>
              <a:gd name="connsiteX582" fmla="*/ 5711219 w 7586906"/>
              <a:gd name="connsiteY582" fmla="*/ 34530 h 6325714"/>
              <a:gd name="connsiteX583" fmla="*/ 5711208 w 7586906"/>
              <a:gd name="connsiteY583" fmla="*/ 32699 h 6325714"/>
              <a:gd name="connsiteX584" fmla="*/ 5781529 w 7586906"/>
              <a:gd name="connsiteY584" fmla="*/ 11566 h 6325714"/>
              <a:gd name="connsiteX585" fmla="*/ 5782185 w 7586906"/>
              <a:gd name="connsiteY585" fmla="*/ 11283 h 6325714"/>
              <a:gd name="connsiteX586" fmla="*/ 5782842 w 7586906"/>
              <a:gd name="connsiteY586" fmla="*/ 11000 h 6325714"/>
              <a:gd name="connsiteX587" fmla="*/ 5808241 w 7586906"/>
              <a:gd name="connsiteY587" fmla="*/ 1275 h 6325714"/>
              <a:gd name="connsiteX588" fmla="*/ 5807083 w 7586906"/>
              <a:gd name="connsiteY588" fmla="*/ 168 h 63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</a:cxnLst>
            <a:rect l="l" t="t" r="r" b="b"/>
            <a:pathLst>
              <a:path w="7586906" h="6325714">
                <a:moveTo>
                  <a:pt x="7320413" y="3760437"/>
                </a:moveTo>
                <a:cubicBezTo>
                  <a:pt x="7319545" y="3762035"/>
                  <a:pt x="7318465" y="3764949"/>
                  <a:pt x="7318253" y="3766264"/>
                </a:cubicBezTo>
                <a:cubicBezTo>
                  <a:pt x="7318475" y="3766779"/>
                  <a:pt x="7321325" y="3766164"/>
                  <a:pt x="7321102" y="3765647"/>
                </a:cubicBezTo>
                <a:cubicBezTo>
                  <a:pt x="7320657" y="3764615"/>
                  <a:pt x="7319545" y="3762035"/>
                  <a:pt x="7320413" y="3760437"/>
                </a:cubicBezTo>
                <a:close/>
                <a:moveTo>
                  <a:pt x="7445403" y="3428271"/>
                </a:moveTo>
                <a:cubicBezTo>
                  <a:pt x="7443737" y="3429601"/>
                  <a:pt x="7438767" y="3433426"/>
                  <a:pt x="7438767" y="3433426"/>
                </a:cubicBezTo>
                <a:lnTo>
                  <a:pt x="7438872" y="3433083"/>
                </a:lnTo>
                <a:lnTo>
                  <a:pt x="7444388" y="3428938"/>
                </a:lnTo>
                <a:cubicBezTo>
                  <a:pt x="7446242" y="3427565"/>
                  <a:pt x="7446236" y="3427606"/>
                  <a:pt x="7445403" y="3428271"/>
                </a:cubicBezTo>
                <a:close/>
                <a:moveTo>
                  <a:pt x="7083083" y="3403159"/>
                </a:moveTo>
                <a:cubicBezTo>
                  <a:pt x="7082426" y="3403442"/>
                  <a:pt x="7079132" y="3403026"/>
                  <a:pt x="7078476" y="3403309"/>
                </a:cubicBezTo>
                <a:cubicBezTo>
                  <a:pt x="7078476" y="3403309"/>
                  <a:pt x="7080901" y="3405323"/>
                  <a:pt x="7080901" y="3405323"/>
                </a:cubicBezTo>
                <a:cubicBezTo>
                  <a:pt x="7080901" y="3405323"/>
                  <a:pt x="7083305" y="3403675"/>
                  <a:pt x="7083083" y="3403159"/>
                </a:cubicBezTo>
                <a:close/>
                <a:moveTo>
                  <a:pt x="7272181" y="3052385"/>
                </a:moveTo>
                <a:lnTo>
                  <a:pt x="7270689" y="3053029"/>
                </a:lnTo>
                <a:lnTo>
                  <a:pt x="7270689" y="3053029"/>
                </a:lnTo>
                <a:close/>
                <a:moveTo>
                  <a:pt x="6580020" y="1466528"/>
                </a:moveTo>
                <a:cubicBezTo>
                  <a:pt x="6579585" y="1467327"/>
                  <a:pt x="6578928" y="1467611"/>
                  <a:pt x="6578494" y="1468410"/>
                </a:cubicBezTo>
                <a:lnTo>
                  <a:pt x="6579022" y="1467611"/>
                </a:lnTo>
                <a:close/>
                <a:moveTo>
                  <a:pt x="5998520" y="1134603"/>
                </a:moveTo>
                <a:cubicBezTo>
                  <a:pt x="5998319" y="1137749"/>
                  <a:pt x="5998775" y="1140613"/>
                  <a:pt x="6001602" y="1136334"/>
                </a:cubicBezTo>
                <a:cubicBezTo>
                  <a:pt x="6000501" y="1135585"/>
                  <a:pt x="5999622" y="1135352"/>
                  <a:pt x="5998520" y="1134603"/>
                </a:cubicBezTo>
                <a:close/>
                <a:moveTo>
                  <a:pt x="5277369" y="373923"/>
                </a:moveTo>
                <a:cubicBezTo>
                  <a:pt x="5276712" y="374206"/>
                  <a:pt x="5274086" y="375338"/>
                  <a:pt x="5273651" y="376137"/>
                </a:cubicBezTo>
                <a:cubicBezTo>
                  <a:pt x="5272994" y="376420"/>
                  <a:pt x="5272783" y="377735"/>
                  <a:pt x="5273439" y="377452"/>
                </a:cubicBezTo>
                <a:cubicBezTo>
                  <a:pt x="5274096" y="377169"/>
                  <a:pt x="5275198" y="377917"/>
                  <a:pt x="5275854" y="377634"/>
                </a:cubicBezTo>
                <a:cubicBezTo>
                  <a:pt x="5275632" y="377119"/>
                  <a:pt x="5276935" y="374722"/>
                  <a:pt x="5277369" y="373923"/>
                </a:cubicBezTo>
                <a:close/>
                <a:moveTo>
                  <a:pt x="5498520" y="63185"/>
                </a:moveTo>
                <a:cubicBezTo>
                  <a:pt x="5498096" y="65815"/>
                  <a:pt x="5497440" y="66098"/>
                  <a:pt x="5497874" y="65299"/>
                </a:cubicBezTo>
                <a:lnTo>
                  <a:pt x="5497972" y="64691"/>
                </a:lnTo>
                <a:close/>
                <a:moveTo>
                  <a:pt x="5820454" y="49252"/>
                </a:moveTo>
                <a:cubicBezTo>
                  <a:pt x="5819824" y="49370"/>
                  <a:pt x="5818179" y="49620"/>
                  <a:pt x="5818179" y="49620"/>
                </a:cubicBezTo>
                <a:lnTo>
                  <a:pt x="5820189" y="49281"/>
                </a:lnTo>
                <a:close/>
                <a:moveTo>
                  <a:pt x="5807083" y="168"/>
                </a:moveTo>
                <a:cubicBezTo>
                  <a:pt x="5806862" y="-119"/>
                  <a:pt x="5807357" y="127"/>
                  <a:pt x="5810223" y="2257"/>
                </a:cubicBezTo>
                <a:cubicBezTo>
                  <a:pt x="5815953" y="6519"/>
                  <a:pt x="5850039" y="18752"/>
                  <a:pt x="5857115" y="27941"/>
                </a:cubicBezTo>
                <a:cubicBezTo>
                  <a:pt x="5850791" y="34950"/>
                  <a:pt x="5846605" y="41498"/>
                  <a:pt x="5841226" y="45729"/>
                </a:cubicBezTo>
                <a:lnTo>
                  <a:pt x="5820189" y="49281"/>
                </a:lnTo>
                <a:lnTo>
                  <a:pt x="5816643" y="49671"/>
                </a:lnTo>
                <a:cubicBezTo>
                  <a:pt x="5806337" y="51053"/>
                  <a:pt x="5772358" y="57133"/>
                  <a:pt x="5766099" y="75130"/>
                </a:cubicBezTo>
                <a:cubicBezTo>
                  <a:pt x="5766099" y="75130"/>
                  <a:pt x="5767613" y="71417"/>
                  <a:pt x="5765007" y="76212"/>
                </a:cubicBezTo>
                <a:cubicBezTo>
                  <a:pt x="5761312" y="82089"/>
                  <a:pt x="5741642" y="96075"/>
                  <a:pt x="5729366" y="98307"/>
                </a:cubicBezTo>
                <a:cubicBezTo>
                  <a:pt x="5730912" y="100088"/>
                  <a:pt x="5732692" y="104217"/>
                  <a:pt x="5733804" y="106797"/>
                </a:cubicBezTo>
                <a:cubicBezTo>
                  <a:pt x="5728012" y="129489"/>
                  <a:pt x="5704306" y="128692"/>
                  <a:pt x="5688821" y="145158"/>
                </a:cubicBezTo>
                <a:cubicBezTo>
                  <a:pt x="5689923" y="145907"/>
                  <a:pt x="5714190" y="167880"/>
                  <a:pt x="5719687" y="169794"/>
                </a:cubicBezTo>
                <a:cubicBezTo>
                  <a:pt x="5719687" y="169794"/>
                  <a:pt x="5713555" y="171826"/>
                  <a:pt x="5721880" y="169461"/>
                </a:cubicBezTo>
                <a:cubicBezTo>
                  <a:pt x="5733277" y="166996"/>
                  <a:pt x="5764852" y="162565"/>
                  <a:pt x="5781990" y="166193"/>
                </a:cubicBezTo>
                <a:cubicBezTo>
                  <a:pt x="5781990" y="166193"/>
                  <a:pt x="5781111" y="165960"/>
                  <a:pt x="5782869" y="166426"/>
                </a:cubicBezTo>
                <a:cubicBezTo>
                  <a:pt x="5783971" y="167174"/>
                  <a:pt x="5788822" y="171203"/>
                  <a:pt x="5786428" y="174683"/>
                </a:cubicBezTo>
                <a:cubicBezTo>
                  <a:pt x="5785772" y="174966"/>
                  <a:pt x="5785772" y="174966"/>
                  <a:pt x="5785994" y="175482"/>
                </a:cubicBezTo>
                <a:cubicBezTo>
                  <a:pt x="5785571" y="178113"/>
                  <a:pt x="5790655" y="184488"/>
                  <a:pt x="5793737" y="186220"/>
                </a:cubicBezTo>
                <a:cubicBezTo>
                  <a:pt x="5777554" y="195643"/>
                  <a:pt x="5765298" y="201538"/>
                  <a:pt x="5760787" y="218169"/>
                </a:cubicBezTo>
                <a:cubicBezTo>
                  <a:pt x="5728758" y="257678"/>
                  <a:pt x="5663128" y="255370"/>
                  <a:pt x="5643419" y="299972"/>
                </a:cubicBezTo>
                <a:cubicBezTo>
                  <a:pt x="5645367" y="295460"/>
                  <a:pt x="5642985" y="300771"/>
                  <a:pt x="5642985" y="300771"/>
                </a:cubicBezTo>
                <a:cubicBezTo>
                  <a:pt x="5642985" y="300771"/>
                  <a:pt x="5643419" y="299972"/>
                  <a:pt x="5643419" y="299972"/>
                </a:cubicBezTo>
                <a:cubicBezTo>
                  <a:pt x="5643207" y="301287"/>
                  <a:pt x="5642772" y="302087"/>
                  <a:pt x="5641904" y="303685"/>
                </a:cubicBezTo>
                <a:cubicBezTo>
                  <a:pt x="5636270" y="315905"/>
                  <a:pt x="5595120" y="334254"/>
                  <a:pt x="5572463" y="325050"/>
                </a:cubicBezTo>
                <a:cubicBezTo>
                  <a:pt x="5558895" y="331511"/>
                  <a:pt x="5546195" y="336373"/>
                  <a:pt x="5533061" y="342035"/>
                </a:cubicBezTo>
                <a:cubicBezTo>
                  <a:pt x="5533061" y="342035"/>
                  <a:pt x="5533284" y="342551"/>
                  <a:pt x="5533284" y="342551"/>
                </a:cubicBezTo>
                <a:cubicBezTo>
                  <a:pt x="5532649" y="346497"/>
                  <a:pt x="5529842" y="354437"/>
                  <a:pt x="5527458" y="359749"/>
                </a:cubicBezTo>
                <a:cubicBezTo>
                  <a:pt x="5527024" y="360548"/>
                  <a:pt x="5526590" y="361347"/>
                  <a:pt x="5526813" y="361863"/>
                </a:cubicBezTo>
                <a:cubicBezTo>
                  <a:pt x="5556428" y="360113"/>
                  <a:pt x="5585387" y="358644"/>
                  <a:pt x="5615002" y="356894"/>
                </a:cubicBezTo>
                <a:cubicBezTo>
                  <a:pt x="5619610" y="356744"/>
                  <a:pt x="5623995" y="356077"/>
                  <a:pt x="5628825" y="356443"/>
                </a:cubicBezTo>
                <a:cubicBezTo>
                  <a:pt x="5640021" y="357125"/>
                  <a:pt x="5652530" y="357241"/>
                  <a:pt x="5663949" y="358438"/>
                </a:cubicBezTo>
                <a:cubicBezTo>
                  <a:pt x="5701370" y="340471"/>
                  <a:pt x="5718497" y="342267"/>
                  <a:pt x="5730531" y="373797"/>
                </a:cubicBezTo>
                <a:cubicBezTo>
                  <a:pt x="5732724" y="373464"/>
                  <a:pt x="5730531" y="373797"/>
                  <a:pt x="5728996" y="373847"/>
                </a:cubicBezTo>
                <a:cubicBezTo>
                  <a:pt x="5726803" y="374182"/>
                  <a:pt x="5725267" y="374232"/>
                  <a:pt x="5730531" y="373797"/>
                </a:cubicBezTo>
                <a:cubicBezTo>
                  <a:pt x="5731410" y="374030"/>
                  <a:pt x="5732724" y="373464"/>
                  <a:pt x="5734259" y="373414"/>
                </a:cubicBezTo>
                <a:cubicBezTo>
                  <a:pt x="5757944" y="370549"/>
                  <a:pt x="5798703" y="398264"/>
                  <a:pt x="5831549" y="385942"/>
                </a:cubicBezTo>
                <a:cubicBezTo>
                  <a:pt x="5822366" y="391736"/>
                  <a:pt x="5810990" y="397864"/>
                  <a:pt x="5801150" y="403941"/>
                </a:cubicBezTo>
                <a:cubicBezTo>
                  <a:pt x="5834472" y="398144"/>
                  <a:pt x="5867128" y="390800"/>
                  <a:pt x="5900673" y="385519"/>
                </a:cubicBezTo>
                <a:cubicBezTo>
                  <a:pt x="5900037" y="389465"/>
                  <a:pt x="5900906" y="387866"/>
                  <a:pt x="5900895" y="386035"/>
                </a:cubicBezTo>
                <a:cubicBezTo>
                  <a:pt x="5900673" y="385519"/>
                  <a:pt x="5900673" y="385519"/>
                  <a:pt x="5900673" y="385519"/>
                </a:cubicBezTo>
                <a:cubicBezTo>
                  <a:pt x="5901107" y="384720"/>
                  <a:pt x="5901541" y="383920"/>
                  <a:pt x="5901753" y="382606"/>
                </a:cubicBezTo>
                <a:cubicBezTo>
                  <a:pt x="5906243" y="362311"/>
                  <a:pt x="5949904" y="360626"/>
                  <a:pt x="5962753" y="381401"/>
                </a:cubicBezTo>
                <a:cubicBezTo>
                  <a:pt x="5978091" y="377238"/>
                  <a:pt x="5985727" y="369662"/>
                  <a:pt x="5984955" y="387743"/>
                </a:cubicBezTo>
                <a:cubicBezTo>
                  <a:pt x="6033688" y="390602"/>
                  <a:pt x="6076745" y="360415"/>
                  <a:pt x="6125056" y="365904"/>
                </a:cubicBezTo>
                <a:cubicBezTo>
                  <a:pt x="6105387" y="379891"/>
                  <a:pt x="6086819" y="394625"/>
                  <a:pt x="6067595" y="409643"/>
                </a:cubicBezTo>
                <a:cubicBezTo>
                  <a:pt x="6036837" y="441261"/>
                  <a:pt x="5999648" y="461575"/>
                  <a:pt x="5960501" y="484570"/>
                </a:cubicBezTo>
                <a:cubicBezTo>
                  <a:pt x="5940748" y="521846"/>
                  <a:pt x="5897765" y="526911"/>
                  <a:pt x="5907893" y="570278"/>
                </a:cubicBezTo>
                <a:cubicBezTo>
                  <a:pt x="5910552" y="574639"/>
                  <a:pt x="5913645" y="578202"/>
                  <a:pt x="5916304" y="582563"/>
                </a:cubicBezTo>
                <a:cubicBezTo>
                  <a:pt x="5934757" y="623566"/>
                  <a:pt x="5952497" y="579813"/>
                  <a:pt x="5983755" y="596325"/>
                </a:cubicBezTo>
                <a:cubicBezTo>
                  <a:pt x="5981044" y="620748"/>
                  <a:pt x="5962647" y="626843"/>
                  <a:pt x="5947649" y="651666"/>
                </a:cubicBezTo>
                <a:cubicBezTo>
                  <a:pt x="5928521" y="683166"/>
                  <a:pt x="5902982" y="669084"/>
                  <a:pt x="5893851" y="646094"/>
                </a:cubicBezTo>
                <a:cubicBezTo>
                  <a:pt x="5886054" y="626200"/>
                  <a:pt x="5863991" y="605725"/>
                  <a:pt x="5842649" y="633896"/>
                </a:cubicBezTo>
                <a:cubicBezTo>
                  <a:pt x="5842215" y="634695"/>
                  <a:pt x="5841345" y="636294"/>
                  <a:pt x="5840477" y="637892"/>
                </a:cubicBezTo>
                <a:cubicBezTo>
                  <a:pt x="5830924" y="655472"/>
                  <a:pt x="5757977" y="677738"/>
                  <a:pt x="5733309" y="699998"/>
                </a:cubicBezTo>
                <a:cubicBezTo>
                  <a:pt x="5758305" y="696567"/>
                  <a:pt x="5784161" y="689705"/>
                  <a:pt x="5809370" y="684958"/>
                </a:cubicBezTo>
                <a:cubicBezTo>
                  <a:pt x="5787594" y="713927"/>
                  <a:pt x="5747683" y="718892"/>
                  <a:pt x="5730747" y="750059"/>
                </a:cubicBezTo>
                <a:cubicBezTo>
                  <a:pt x="5784746" y="752485"/>
                  <a:pt x="5822040" y="712543"/>
                  <a:pt x="5874714" y="713704"/>
                </a:cubicBezTo>
                <a:cubicBezTo>
                  <a:pt x="5875583" y="712105"/>
                  <a:pt x="5876674" y="711023"/>
                  <a:pt x="5877542" y="709425"/>
                </a:cubicBezTo>
                <a:cubicBezTo>
                  <a:pt x="5910251" y="711236"/>
                  <a:pt x="5934071" y="694236"/>
                  <a:pt x="5966504" y="686376"/>
                </a:cubicBezTo>
                <a:cubicBezTo>
                  <a:pt x="5967384" y="686609"/>
                  <a:pt x="5970688" y="688856"/>
                  <a:pt x="5970699" y="690687"/>
                </a:cubicBezTo>
                <a:cubicBezTo>
                  <a:pt x="5970710" y="692519"/>
                  <a:pt x="5968093" y="695482"/>
                  <a:pt x="5970296" y="696980"/>
                </a:cubicBezTo>
                <a:cubicBezTo>
                  <a:pt x="5970296" y="696980"/>
                  <a:pt x="5969417" y="696747"/>
                  <a:pt x="5971175" y="697213"/>
                </a:cubicBezTo>
                <a:cubicBezTo>
                  <a:pt x="5972934" y="697679"/>
                  <a:pt x="5978887" y="702457"/>
                  <a:pt x="5980656" y="704754"/>
                </a:cubicBezTo>
                <a:cubicBezTo>
                  <a:pt x="5984374" y="702539"/>
                  <a:pt x="5988536" y="701357"/>
                  <a:pt x="5992476" y="699659"/>
                </a:cubicBezTo>
                <a:cubicBezTo>
                  <a:pt x="6007803" y="693664"/>
                  <a:pt x="6024167" y="677430"/>
                  <a:pt x="6037174" y="687734"/>
                </a:cubicBezTo>
                <a:cubicBezTo>
                  <a:pt x="6050182" y="698039"/>
                  <a:pt x="6029390" y="707613"/>
                  <a:pt x="6021108" y="717302"/>
                </a:cubicBezTo>
                <a:cubicBezTo>
                  <a:pt x="6021108" y="717302"/>
                  <a:pt x="6020663" y="716270"/>
                  <a:pt x="6021330" y="717818"/>
                </a:cubicBezTo>
                <a:cubicBezTo>
                  <a:pt x="6021998" y="719366"/>
                  <a:pt x="6025324" y="725277"/>
                  <a:pt x="6027750" y="727291"/>
                </a:cubicBezTo>
                <a:cubicBezTo>
                  <a:pt x="6050119" y="724991"/>
                  <a:pt x="6065425" y="715335"/>
                  <a:pt x="6087838" y="720360"/>
                </a:cubicBezTo>
                <a:cubicBezTo>
                  <a:pt x="6085741" y="737175"/>
                  <a:pt x="6068657" y="742703"/>
                  <a:pt x="6059962" y="756855"/>
                </a:cubicBezTo>
                <a:cubicBezTo>
                  <a:pt x="6067185" y="753741"/>
                  <a:pt x="6080530" y="746764"/>
                  <a:pt x="6086685" y="748395"/>
                </a:cubicBezTo>
                <a:cubicBezTo>
                  <a:pt x="6104045" y="752539"/>
                  <a:pt x="6088274" y="757501"/>
                  <a:pt x="6085023" y="764411"/>
                </a:cubicBezTo>
                <a:cubicBezTo>
                  <a:pt x="6077651" y="779827"/>
                  <a:pt x="6071582" y="792847"/>
                  <a:pt x="6063988" y="807747"/>
                </a:cubicBezTo>
                <a:cubicBezTo>
                  <a:pt x="6109989" y="793426"/>
                  <a:pt x="6121491" y="771333"/>
                  <a:pt x="6135980" y="734489"/>
                </a:cubicBezTo>
                <a:cubicBezTo>
                  <a:pt x="6145238" y="741514"/>
                  <a:pt x="6156932" y="752384"/>
                  <a:pt x="6152611" y="764039"/>
                </a:cubicBezTo>
                <a:cubicBezTo>
                  <a:pt x="6144837" y="785748"/>
                  <a:pt x="6180543" y="812582"/>
                  <a:pt x="6193244" y="807719"/>
                </a:cubicBezTo>
                <a:cubicBezTo>
                  <a:pt x="6245791" y="786904"/>
                  <a:pt x="6265418" y="803533"/>
                  <a:pt x="6313210" y="795172"/>
                </a:cubicBezTo>
                <a:cubicBezTo>
                  <a:pt x="6315138" y="824938"/>
                  <a:pt x="6274560" y="828355"/>
                  <a:pt x="6286795" y="856738"/>
                </a:cubicBezTo>
                <a:cubicBezTo>
                  <a:pt x="6253049" y="855680"/>
                  <a:pt x="6212540" y="859258"/>
                  <a:pt x="6185431" y="879951"/>
                </a:cubicBezTo>
                <a:lnTo>
                  <a:pt x="6163755" y="906543"/>
                </a:lnTo>
                <a:lnTo>
                  <a:pt x="6163585" y="905566"/>
                </a:lnTo>
                <a:cubicBezTo>
                  <a:pt x="6163532" y="905895"/>
                  <a:pt x="6163537" y="906811"/>
                  <a:pt x="6163537" y="906811"/>
                </a:cubicBezTo>
                <a:lnTo>
                  <a:pt x="6163755" y="906543"/>
                </a:lnTo>
                <a:lnTo>
                  <a:pt x="6163982" y="907843"/>
                </a:lnTo>
                <a:cubicBezTo>
                  <a:pt x="6164893" y="913569"/>
                  <a:pt x="6159947" y="931001"/>
                  <a:pt x="6177646" y="917863"/>
                </a:cubicBezTo>
                <a:cubicBezTo>
                  <a:pt x="6204083" y="897900"/>
                  <a:pt x="6224070" y="900912"/>
                  <a:pt x="6242830" y="919139"/>
                </a:cubicBezTo>
                <a:cubicBezTo>
                  <a:pt x="6228192" y="930345"/>
                  <a:pt x="6220820" y="945762"/>
                  <a:pt x="6209488" y="959214"/>
                </a:cubicBezTo>
                <a:cubicBezTo>
                  <a:pt x="6252873" y="947856"/>
                  <a:pt x="6280749" y="911361"/>
                  <a:pt x="6325733" y="910941"/>
                </a:cubicBezTo>
                <a:cubicBezTo>
                  <a:pt x="6325956" y="911457"/>
                  <a:pt x="6326178" y="911973"/>
                  <a:pt x="6326623" y="913005"/>
                </a:cubicBezTo>
                <a:cubicBezTo>
                  <a:pt x="6330627" y="922294"/>
                  <a:pt x="6324612" y="944471"/>
                  <a:pt x="6302719" y="953296"/>
                </a:cubicBezTo>
                <a:cubicBezTo>
                  <a:pt x="6264419" y="971030"/>
                  <a:pt x="6254982" y="1008755"/>
                  <a:pt x="6209076" y="1001616"/>
                </a:cubicBezTo>
                <a:cubicBezTo>
                  <a:pt x="6195285" y="1007561"/>
                  <a:pt x="6181918" y="1010875"/>
                  <a:pt x="6169684" y="1020432"/>
                </a:cubicBezTo>
                <a:cubicBezTo>
                  <a:pt x="6169907" y="1020948"/>
                  <a:pt x="6169907" y="1020948"/>
                  <a:pt x="6169250" y="1021231"/>
                </a:cubicBezTo>
                <a:cubicBezTo>
                  <a:pt x="6165977" y="1024478"/>
                  <a:pt x="6151339" y="1035684"/>
                  <a:pt x="6145440" y="1040063"/>
                </a:cubicBezTo>
                <a:cubicBezTo>
                  <a:pt x="6138101" y="1060973"/>
                  <a:pt x="6127879" y="1077006"/>
                  <a:pt x="6106453" y="1090526"/>
                </a:cubicBezTo>
                <a:cubicBezTo>
                  <a:pt x="6112882" y="1101829"/>
                  <a:pt x="6118878" y="1113932"/>
                  <a:pt x="6125530" y="1125752"/>
                </a:cubicBezTo>
                <a:cubicBezTo>
                  <a:pt x="6125753" y="1126268"/>
                  <a:pt x="6125753" y="1126268"/>
                  <a:pt x="6125753" y="1126268"/>
                </a:cubicBezTo>
                <a:cubicBezTo>
                  <a:pt x="6125541" y="1127583"/>
                  <a:pt x="6127321" y="1131712"/>
                  <a:pt x="6128210" y="1133776"/>
                </a:cubicBezTo>
                <a:cubicBezTo>
                  <a:pt x="6143071" y="1123086"/>
                  <a:pt x="6153546" y="1113063"/>
                  <a:pt x="6170609" y="1103872"/>
                </a:cubicBezTo>
                <a:cubicBezTo>
                  <a:pt x="6180015" y="1098593"/>
                  <a:pt x="6190554" y="1099558"/>
                  <a:pt x="6194992" y="1108048"/>
                </a:cubicBezTo>
                <a:cubicBezTo>
                  <a:pt x="6197428" y="1111894"/>
                  <a:pt x="6194199" y="1122466"/>
                  <a:pt x="6191138" y="1124397"/>
                </a:cubicBezTo>
                <a:cubicBezTo>
                  <a:pt x="6133613" y="1157149"/>
                  <a:pt x="6178195" y="1163022"/>
                  <a:pt x="6193078" y="1193936"/>
                </a:cubicBezTo>
                <a:cubicBezTo>
                  <a:pt x="6194858" y="1198064"/>
                  <a:pt x="6196415" y="1201677"/>
                  <a:pt x="6196659" y="1205856"/>
                </a:cubicBezTo>
                <a:cubicBezTo>
                  <a:pt x="6202135" y="1204107"/>
                  <a:pt x="6207389" y="1201842"/>
                  <a:pt x="6212643" y="1199578"/>
                </a:cubicBezTo>
                <a:cubicBezTo>
                  <a:pt x="6174481" y="1241118"/>
                  <a:pt x="6193049" y="1264323"/>
                  <a:pt x="6220664" y="1295869"/>
                </a:cubicBezTo>
                <a:cubicBezTo>
                  <a:pt x="6223345" y="1303893"/>
                  <a:pt x="6226459" y="1311118"/>
                  <a:pt x="6229796" y="1318859"/>
                </a:cubicBezTo>
                <a:cubicBezTo>
                  <a:pt x="6271878" y="1309898"/>
                  <a:pt x="6247196" y="1254445"/>
                  <a:pt x="6299840" y="1288054"/>
                </a:cubicBezTo>
                <a:cubicBezTo>
                  <a:pt x="6302753" y="1298425"/>
                  <a:pt x="6303018" y="1306266"/>
                  <a:pt x="6294959" y="1316472"/>
                </a:cubicBezTo>
                <a:cubicBezTo>
                  <a:pt x="6299630" y="1327309"/>
                  <a:pt x="6304524" y="1338663"/>
                  <a:pt x="6309418" y="1350017"/>
                </a:cubicBezTo>
                <a:cubicBezTo>
                  <a:pt x="6327848" y="1349415"/>
                  <a:pt x="6346935" y="1348532"/>
                  <a:pt x="6365366" y="1347931"/>
                </a:cubicBezTo>
                <a:cubicBezTo>
                  <a:pt x="6368437" y="1347831"/>
                  <a:pt x="6371721" y="1346415"/>
                  <a:pt x="6374581" y="1347631"/>
                </a:cubicBezTo>
                <a:cubicBezTo>
                  <a:pt x="6385141" y="1352257"/>
                  <a:pt x="6394791" y="1351157"/>
                  <a:pt x="6407490" y="1346295"/>
                </a:cubicBezTo>
                <a:cubicBezTo>
                  <a:pt x="6435803" y="1346942"/>
                  <a:pt x="6456236" y="1350986"/>
                  <a:pt x="6469518" y="1370963"/>
                </a:cubicBezTo>
                <a:cubicBezTo>
                  <a:pt x="6480758" y="1378968"/>
                  <a:pt x="6491963" y="1381481"/>
                  <a:pt x="6507757" y="1380181"/>
                </a:cubicBezTo>
                <a:cubicBezTo>
                  <a:pt x="6486064" y="1385861"/>
                  <a:pt x="6464583" y="1390225"/>
                  <a:pt x="6442001" y="1393839"/>
                </a:cubicBezTo>
                <a:cubicBezTo>
                  <a:pt x="6420732" y="1396887"/>
                  <a:pt x="6403012" y="1406361"/>
                  <a:pt x="6393458" y="1423942"/>
                </a:cubicBezTo>
                <a:cubicBezTo>
                  <a:pt x="6377603" y="1452195"/>
                  <a:pt x="6365011" y="1475371"/>
                  <a:pt x="6325268" y="1471696"/>
                </a:cubicBezTo>
                <a:cubicBezTo>
                  <a:pt x="6314730" y="1470731"/>
                  <a:pt x="6298768" y="1480671"/>
                  <a:pt x="6296872" y="1494339"/>
                </a:cubicBezTo>
                <a:cubicBezTo>
                  <a:pt x="6300674" y="1506774"/>
                  <a:pt x="6327048" y="1475824"/>
                  <a:pt x="6323512" y="1509170"/>
                </a:cubicBezTo>
                <a:cubicBezTo>
                  <a:pt x="6343181" y="1495184"/>
                  <a:pt x="6359811" y="1524732"/>
                  <a:pt x="6368040" y="1505886"/>
                </a:cubicBezTo>
                <a:cubicBezTo>
                  <a:pt x="6382117" y="1473504"/>
                  <a:pt x="6417536" y="1450894"/>
                  <a:pt x="6446473" y="1445763"/>
                </a:cubicBezTo>
                <a:cubicBezTo>
                  <a:pt x="6499306" y="1436452"/>
                  <a:pt x="6544629" y="1418752"/>
                  <a:pt x="6589285" y="1399503"/>
                </a:cubicBezTo>
                <a:cubicBezTo>
                  <a:pt x="6596329" y="1403197"/>
                  <a:pt x="6602716" y="1407176"/>
                  <a:pt x="6609114" y="1412986"/>
                </a:cubicBezTo>
                <a:cubicBezTo>
                  <a:pt x="6662107" y="1431144"/>
                  <a:pt x="6715947" y="1444041"/>
                  <a:pt x="6758486" y="1475885"/>
                </a:cubicBezTo>
                <a:cubicBezTo>
                  <a:pt x="6735057" y="1484760"/>
                  <a:pt x="6714836" y="1479401"/>
                  <a:pt x="6691576" y="1479636"/>
                </a:cubicBezTo>
                <a:cubicBezTo>
                  <a:pt x="6649663" y="1479957"/>
                  <a:pt x="6625808" y="1453521"/>
                  <a:pt x="6581322" y="1464131"/>
                </a:cubicBezTo>
                <a:lnTo>
                  <a:pt x="6579022" y="1467611"/>
                </a:lnTo>
                <a:lnTo>
                  <a:pt x="6565163" y="1482646"/>
                </a:lnTo>
                <a:cubicBezTo>
                  <a:pt x="6558960" y="1486774"/>
                  <a:pt x="6551628" y="1490087"/>
                  <a:pt x="6543531" y="1493883"/>
                </a:cubicBezTo>
                <a:cubicBezTo>
                  <a:pt x="6541529" y="1489239"/>
                  <a:pt x="6539527" y="1484595"/>
                  <a:pt x="6538404" y="1480183"/>
                </a:cubicBezTo>
                <a:cubicBezTo>
                  <a:pt x="6533383" y="1484795"/>
                  <a:pt x="6540882" y="1491353"/>
                  <a:pt x="6543531" y="1493883"/>
                </a:cubicBezTo>
                <a:cubicBezTo>
                  <a:pt x="6521245" y="1510834"/>
                  <a:pt x="6493399" y="1514881"/>
                  <a:pt x="6477289" y="1537125"/>
                </a:cubicBezTo>
                <a:cubicBezTo>
                  <a:pt x="6501037" y="1545247"/>
                  <a:pt x="6527940" y="1529978"/>
                  <a:pt x="6545861" y="1517357"/>
                </a:cubicBezTo>
                <a:cubicBezTo>
                  <a:pt x="6587604" y="1487737"/>
                  <a:pt x="6592996" y="1509278"/>
                  <a:pt x="6624032" y="1525275"/>
                </a:cubicBezTo>
                <a:cubicBezTo>
                  <a:pt x="6623375" y="1525558"/>
                  <a:pt x="6622718" y="1525841"/>
                  <a:pt x="6622284" y="1526640"/>
                </a:cubicBezTo>
                <a:cubicBezTo>
                  <a:pt x="6615082" y="1533416"/>
                  <a:pt x="6590413" y="1555677"/>
                  <a:pt x="6573530" y="1558059"/>
                </a:cubicBezTo>
                <a:cubicBezTo>
                  <a:pt x="6557463" y="1587628"/>
                  <a:pt x="6576084" y="1582048"/>
                  <a:pt x="6601992" y="1584344"/>
                </a:cubicBezTo>
                <a:cubicBezTo>
                  <a:pt x="6610942" y="1576202"/>
                  <a:pt x="6631131" y="1576067"/>
                  <a:pt x="6629870" y="1585790"/>
                </a:cubicBezTo>
                <a:cubicBezTo>
                  <a:pt x="6627806" y="1608098"/>
                  <a:pt x="6609567" y="1603721"/>
                  <a:pt x="6591793" y="1604039"/>
                </a:cubicBezTo>
                <a:cubicBezTo>
                  <a:pt x="6569031" y="1614463"/>
                  <a:pt x="6547148" y="1625120"/>
                  <a:pt x="6524386" y="1635543"/>
                </a:cubicBezTo>
                <a:cubicBezTo>
                  <a:pt x="6516644" y="1662747"/>
                  <a:pt x="6493362" y="1659319"/>
                  <a:pt x="6468853" y="1671108"/>
                </a:cubicBezTo>
                <a:cubicBezTo>
                  <a:pt x="6460147" y="1683429"/>
                  <a:pt x="6452097" y="1695466"/>
                  <a:pt x="6443168" y="1707270"/>
                </a:cubicBezTo>
                <a:cubicBezTo>
                  <a:pt x="6422175" y="1719991"/>
                  <a:pt x="6414740" y="1724420"/>
                  <a:pt x="6421456" y="1747228"/>
                </a:cubicBezTo>
                <a:cubicBezTo>
                  <a:pt x="6426160" y="1763559"/>
                  <a:pt x="6447546" y="1780654"/>
                  <a:pt x="6418693" y="1800434"/>
                </a:cubicBezTo>
                <a:cubicBezTo>
                  <a:pt x="6407762" y="1807594"/>
                  <a:pt x="6390910" y="1815470"/>
                  <a:pt x="6378667" y="1823196"/>
                </a:cubicBezTo>
                <a:cubicBezTo>
                  <a:pt x="6379334" y="1824744"/>
                  <a:pt x="6383317" y="1830371"/>
                  <a:pt x="6385509" y="1830038"/>
                </a:cubicBezTo>
                <a:cubicBezTo>
                  <a:pt x="6465744" y="1815647"/>
                  <a:pt x="6539687" y="1813758"/>
                  <a:pt x="6618472" y="1814068"/>
                </a:cubicBezTo>
                <a:cubicBezTo>
                  <a:pt x="6641679" y="1804676"/>
                  <a:pt x="6665109" y="1795801"/>
                  <a:pt x="6683401" y="1809334"/>
                </a:cubicBezTo>
                <a:cubicBezTo>
                  <a:pt x="6693760" y="1817108"/>
                  <a:pt x="6674727" y="1827148"/>
                  <a:pt x="6665745" y="1829796"/>
                </a:cubicBezTo>
                <a:cubicBezTo>
                  <a:pt x="6665967" y="1830312"/>
                  <a:pt x="6665967" y="1830312"/>
                  <a:pt x="6665967" y="1830312"/>
                </a:cubicBezTo>
                <a:cubicBezTo>
                  <a:pt x="6673022" y="1835838"/>
                  <a:pt x="6681602" y="1839483"/>
                  <a:pt x="6690404" y="1843645"/>
                </a:cubicBezTo>
                <a:lnTo>
                  <a:pt x="6692427" y="1842794"/>
                </a:lnTo>
                <a:lnTo>
                  <a:pt x="6721551" y="1830543"/>
                </a:lnTo>
                <a:cubicBezTo>
                  <a:pt x="6749722" y="1824424"/>
                  <a:pt x="6770901" y="1836637"/>
                  <a:pt x="6802544" y="1843651"/>
                </a:cubicBezTo>
                <a:cubicBezTo>
                  <a:pt x="6820327" y="1845164"/>
                  <a:pt x="6826301" y="1853605"/>
                  <a:pt x="6829893" y="1867355"/>
                </a:cubicBezTo>
                <a:cubicBezTo>
                  <a:pt x="6833197" y="1869603"/>
                  <a:pt x="6834966" y="1871900"/>
                  <a:pt x="6836301" y="1874996"/>
                </a:cubicBezTo>
                <a:cubicBezTo>
                  <a:pt x="6842911" y="1879491"/>
                  <a:pt x="6848641" y="1883752"/>
                  <a:pt x="6855028" y="1887730"/>
                </a:cubicBezTo>
                <a:cubicBezTo>
                  <a:pt x="6838155" y="1891944"/>
                  <a:pt x="6820848" y="1896957"/>
                  <a:pt x="6807036" y="1899238"/>
                </a:cubicBezTo>
                <a:cubicBezTo>
                  <a:pt x="6793880" y="1901238"/>
                  <a:pt x="6789994" y="1912093"/>
                  <a:pt x="6796148" y="1913723"/>
                </a:cubicBezTo>
                <a:cubicBezTo>
                  <a:pt x="6820108" y="1920530"/>
                  <a:pt x="6814039" y="1933549"/>
                  <a:pt x="6796943" y="1937246"/>
                </a:cubicBezTo>
                <a:cubicBezTo>
                  <a:pt x="6772179" y="1943025"/>
                  <a:pt x="6754279" y="1959309"/>
                  <a:pt x="6740593" y="1945626"/>
                </a:cubicBezTo>
                <a:cubicBezTo>
                  <a:pt x="6717640" y="1923087"/>
                  <a:pt x="6717819" y="1916278"/>
                  <a:pt x="6692760" y="1946662"/>
                </a:cubicBezTo>
                <a:cubicBezTo>
                  <a:pt x="6679901" y="1961996"/>
                  <a:pt x="6670370" y="1983240"/>
                  <a:pt x="6650446" y="1991216"/>
                </a:cubicBezTo>
                <a:cubicBezTo>
                  <a:pt x="6576662" y="2020574"/>
                  <a:pt x="6595157" y="2030960"/>
                  <a:pt x="6642483" y="2055844"/>
                </a:cubicBezTo>
                <a:cubicBezTo>
                  <a:pt x="6642494" y="2057676"/>
                  <a:pt x="6642070" y="2060307"/>
                  <a:pt x="6642737" y="2061855"/>
                </a:cubicBezTo>
                <a:cubicBezTo>
                  <a:pt x="6643627" y="2063918"/>
                  <a:pt x="6646921" y="2064334"/>
                  <a:pt x="6647578" y="2064051"/>
                </a:cubicBezTo>
                <a:cubicBezTo>
                  <a:pt x="6677829" y="2058355"/>
                  <a:pt x="6762787" y="2026017"/>
                  <a:pt x="6751930" y="2008055"/>
                </a:cubicBezTo>
                <a:cubicBezTo>
                  <a:pt x="6750606" y="2006789"/>
                  <a:pt x="6750383" y="2006274"/>
                  <a:pt x="6749938" y="2005241"/>
                </a:cubicBezTo>
                <a:cubicBezTo>
                  <a:pt x="6770221" y="1983647"/>
                  <a:pt x="6792273" y="1964350"/>
                  <a:pt x="6816327" y="1949697"/>
                </a:cubicBezTo>
                <a:cubicBezTo>
                  <a:pt x="6833476" y="1955157"/>
                  <a:pt x="6850328" y="1947281"/>
                  <a:pt x="6870664" y="1934843"/>
                </a:cubicBezTo>
                <a:cubicBezTo>
                  <a:pt x="6878545" y="1931446"/>
                  <a:pt x="6885768" y="1928332"/>
                  <a:pt x="6893871" y="1925451"/>
                </a:cubicBezTo>
                <a:cubicBezTo>
                  <a:pt x="6894528" y="1925168"/>
                  <a:pt x="6894751" y="1925684"/>
                  <a:pt x="6895407" y="1925401"/>
                </a:cubicBezTo>
                <a:cubicBezTo>
                  <a:pt x="6900893" y="1925484"/>
                  <a:pt x="6905501" y="1925334"/>
                  <a:pt x="6911210" y="1925932"/>
                </a:cubicBezTo>
                <a:cubicBezTo>
                  <a:pt x="6911221" y="1927763"/>
                  <a:pt x="6910798" y="1930394"/>
                  <a:pt x="6911465" y="1931942"/>
                </a:cubicBezTo>
                <a:cubicBezTo>
                  <a:pt x="6912133" y="1933490"/>
                  <a:pt x="6914992" y="1934705"/>
                  <a:pt x="6916305" y="1934139"/>
                </a:cubicBezTo>
                <a:cubicBezTo>
                  <a:pt x="6930531" y="1927395"/>
                  <a:pt x="6945412" y="1920369"/>
                  <a:pt x="6959415" y="1913109"/>
                </a:cubicBezTo>
                <a:cubicBezTo>
                  <a:pt x="6952912" y="1926928"/>
                  <a:pt x="6940477" y="1939631"/>
                  <a:pt x="6938381" y="1956446"/>
                </a:cubicBezTo>
                <a:cubicBezTo>
                  <a:pt x="6938391" y="1958276"/>
                  <a:pt x="6939938" y="1960058"/>
                  <a:pt x="6940382" y="1961090"/>
                </a:cubicBezTo>
                <a:cubicBezTo>
                  <a:pt x="6943698" y="1965169"/>
                  <a:pt x="6948105" y="1968165"/>
                  <a:pt x="6951420" y="1972244"/>
                </a:cubicBezTo>
                <a:cubicBezTo>
                  <a:pt x="6947523" y="1981267"/>
                  <a:pt x="6936211" y="1998382"/>
                  <a:pt x="6947216" y="2004042"/>
                </a:cubicBezTo>
                <a:cubicBezTo>
                  <a:pt x="6950076" y="2005256"/>
                  <a:pt x="6951167" y="2004174"/>
                  <a:pt x="6955775" y="2004024"/>
                </a:cubicBezTo>
                <a:cubicBezTo>
                  <a:pt x="6960382" y="2003874"/>
                  <a:pt x="6967384" y="2000244"/>
                  <a:pt x="6973293" y="1997697"/>
                </a:cubicBezTo>
                <a:cubicBezTo>
                  <a:pt x="6989054" y="1990903"/>
                  <a:pt x="7002644" y="1988105"/>
                  <a:pt x="7012537" y="1991183"/>
                </a:cubicBezTo>
                <a:cubicBezTo>
                  <a:pt x="6999817" y="1992383"/>
                  <a:pt x="6987106" y="1995414"/>
                  <a:pt x="6972436" y="2001126"/>
                </a:cubicBezTo>
                <a:cubicBezTo>
                  <a:pt x="6915070" y="2023406"/>
                  <a:pt x="6860532" y="2041407"/>
                  <a:pt x="6800676" y="2050686"/>
                </a:cubicBezTo>
                <a:cubicBezTo>
                  <a:pt x="6779407" y="2053734"/>
                  <a:pt x="6761687" y="2063208"/>
                  <a:pt x="6752133" y="2080789"/>
                </a:cubicBezTo>
                <a:cubicBezTo>
                  <a:pt x="6736278" y="2109042"/>
                  <a:pt x="6723685" y="2132217"/>
                  <a:pt x="6683943" y="2128543"/>
                </a:cubicBezTo>
                <a:cubicBezTo>
                  <a:pt x="6673404" y="2127578"/>
                  <a:pt x="6657443" y="2137518"/>
                  <a:pt x="6655547" y="2151186"/>
                </a:cubicBezTo>
                <a:cubicBezTo>
                  <a:pt x="6659349" y="2163622"/>
                  <a:pt x="6685723" y="2132671"/>
                  <a:pt x="6682187" y="2166017"/>
                </a:cubicBezTo>
                <a:cubicBezTo>
                  <a:pt x="6701856" y="2152031"/>
                  <a:pt x="6718486" y="2181579"/>
                  <a:pt x="6726715" y="2162733"/>
                </a:cubicBezTo>
                <a:cubicBezTo>
                  <a:pt x="6740791" y="2130352"/>
                  <a:pt x="6776211" y="2107741"/>
                  <a:pt x="6805148" y="2102610"/>
                </a:cubicBezTo>
                <a:cubicBezTo>
                  <a:pt x="6906652" y="2085170"/>
                  <a:pt x="6981186" y="2034072"/>
                  <a:pt x="7076048" y="2006643"/>
                </a:cubicBezTo>
                <a:cubicBezTo>
                  <a:pt x="7072086" y="2004679"/>
                  <a:pt x="7068782" y="2002433"/>
                  <a:pt x="7065043" y="2000984"/>
                </a:cubicBezTo>
                <a:cubicBezTo>
                  <a:pt x="7109995" y="1995070"/>
                  <a:pt x="7152618" y="2003623"/>
                  <a:pt x="7198461" y="1999773"/>
                </a:cubicBezTo>
                <a:cubicBezTo>
                  <a:pt x="7178432" y="2027378"/>
                  <a:pt x="7140355" y="2045627"/>
                  <a:pt x="7128238" y="2075329"/>
                </a:cubicBezTo>
                <a:cubicBezTo>
                  <a:pt x="7110921" y="2116450"/>
                  <a:pt x="7073277" y="2133901"/>
                  <a:pt x="7035010" y="2157128"/>
                </a:cubicBezTo>
                <a:cubicBezTo>
                  <a:pt x="7025170" y="2163206"/>
                  <a:pt x="7010733" y="2171265"/>
                  <a:pt x="7009885" y="2176526"/>
                </a:cubicBezTo>
                <a:cubicBezTo>
                  <a:pt x="6997888" y="2264312"/>
                  <a:pt x="6944962" y="2333023"/>
                  <a:pt x="6893191" y="2411639"/>
                </a:cubicBezTo>
                <a:cubicBezTo>
                  <a:pt x="6938079" y="2394737"/>
                  <a:pt x="6983540" y="2362902"/>
                  <a:pt x="7030696" y="2358486"/>
                </a:cubicBezTo>
                <a:cubicBezTo>
                  <a:pt x="7077852" y="2354070"/>
                  <a:pt x="7104227" y="2361060"/>
                  <a:pt x="7115201" y="2399166"/>
                </a:cubicBezTo>
                <a:cubicBezTo>
                  <a:pt x="7124608" y="2431828"/>
                  <a:pt x="7131134" y="2459614"/>
                  <a:pt x="7173556" y="2471314"/>
                </a:cubicBezTo>
                <a:cubicBezTo>
                  <a:pt x="7202568" y="2479003"/>
                  <a:pt x="7171958" y="2498316"/>
                  <a:pt x="7158188" y="2507924"/>
                </a:cubicBezTo>
                <a:cubicBezTo>
                  <a:pt x="7114253" y="2537877"/>
                  <a:pt x="7067819" y="2552998"/>
                  <a:pt x="7031161" y="2588994"/>
                </a:cubicBezTo>
                <a:cubicBezTo>
                  <a:pt x="7076367" y="2589090"/>
                  <a:pt x="7109594" y="2566812"/>
                  <a:pt x="7149854" y="2546397"/>
                </a:cubicBezTo>
                <a:cubicBezTo>
                  <a:pt x="7167797" y="2537439"/>
                  <a:pt x="7182891" y="2529098"/>
                  <a:pt x="7200707" y="2536105"/>
                </a:cubicBezTo>
                <a:cubicBezTo>
                  <a:pt x="7199446" y="2545828"/>
                  <a:pt x="7200813" y="2554417"/>
                  <a:pt x="7196926" y="2565273"/>
                </a:cubicBezTo>
                <a:cubicBezTo>
                  <a:pt x="7196926" y="2565273"/>
                  <a:pt x="7197148" y="2565789"/>
                  <a:pt x="7197370" y="2566304"/>
                </a:cubicBezTo>
                <a:cubicBezTo>
                  <a:pt x="7198059" y="2571515"/>
                  <a:pt x="7225314" y="2578737"/>
                  <a:pt x="7212434" y="2590410"/>
                </a:cubicBezTo>
                <a:cubicBezTo>
                  <a:pt x="7201736" y="2599916"/>
                  <a:pt x="7186092" y="2588913"/>
                  <a:pt x="7173581" y="2588798"/>
                </a:cubicBezTo>
                <a:cubicBezTo>
                  <a:pt x="7128429" y="2635799"/>
                  <a:pt x="7083278" y="2682800"/>
                  <a:pt x="7040763" y="2730501"/>
                </a:cubicBezTo>
                <a:cubicBezTo>
                  <a:pt x="7042075" y="2729935"/>
                  <a:pt x="7036388" y="2732999"/>
                  <a:pt x="7042075" y="2729935"/>
                </a:cubicBezTo>
                <a:cubicBezTo>
                  <a:pt x="7050824" y="2724940"/>
                  <a:pt x="7070271" y="2710437"/>
                  <a:pt x="7084094" y="2709987"/>
                </a:cubicBezTo>
                <a:cubicBezTo>
                  <a:pt x="7083660" y="2710786"/>
                  <a:pt x="7083226" y="2711585"/>
                  <a:pt x="7085842" y="2708621"/>
                </a:cubicBezTo>
                <a:cubicBezTo>
                  <a:pt x="7092387" y="2702128"/>
                  <a:pt x="7112989" y="2697531"/>
                  <a:pt x="7111983" y="2713264"/>
                </a:cubicBezTo>
                <a:cubicBezTo>
                  <a:pt x="7110978" y="2728996"/>
                  <a:pt x="7093236" y="2734808"/>
                  <a:pt x="7079455" y="2742584"/>
                </a:cubicBezTo>
                <a:cubicBezTo>
                  <a:pt x="7056927" y="2755355"/>
                  <a:pt x="7049132" y="2773402"/>
                  <a:pt x="7031232" y="2789685"/>
                </a:cubicBezTo>
                <a:cubicBezTo>
                  <a:pt x="7031232" y="2789685"/>
                  <a:pt x="7030797" y="2790485"/>
                  <a:pt x="7031020" y="2791001"/>
                </a:cubicBezTo>
                <a:cubicBezTo>
                  <a:pt x="7031296" y="2800673"/>
                  <a:pt x="7020896" y="2823515"/>
                  <a:pt x="7014604" y="2836018"/>
                </a:cubicBezTo>
                <a:cubicBezTo>
                  <a:pt x="7083992" y="2805497"/>
                  <a:pt x="7160297" y="2794634"/>
                  <a:pt x="7233710" y="2777065"/>
                </a:cubicBezTo>
                <a:cubicBezTo>
                  <a:pt x="7235691" y="2778047"/>
                  <a:pt x="7238784" y="2781609"/>
                  <a:pt x="7239896" y="2784189"/>
                </a:cubicBezTo>
                <a:cubicBezTo>
                  <a:pt x="7285898" y="2769868"/>
                  <a:pt x="7329684" y="2752217"/>
                  <a:pt x="7377041" y="2744655"/>
                </a:cubicBezTo>
                <a:cubicBezTo>
                  <a:pt x="7377041" y="2744655"/>
                  <a:pt x="7377699" y="2744372"/>
                  <a:pt x="7378133" y="2743572"/>
                </a:cubicBezTo>
                <a:cubicBezTo>
                  <a:pt x="7384667" y="2735248"/>
                  <a:pt x="7409919" y="2737826"/>
                  <a:pt x="7413288" y="2751061"/>
                </a:cubicBezTo>
                <a:cubicBezTo>
                  <a:pt x="7415979" y="2760916"/>
                  <a:pt x="7408119" y="2767976"/>
                  <a:pt x="7394763" y="2773121"/>
                </a:cubicBezTo>
                <a:cubicBezTo>
                  <a:pt x="7363231" y="2784877"/>
                  <a:pt x="7336116" y="2801462"/>
                  <a:pt x="7301871" y="2799699"/>
                </a:cubicBezTo>
                <a:cubicBezTo>
                  <a:pt x="7286980" y="2804895"/>
                  <a:pt x="7272087" y="2810091"/>
                  <a:pt x="7257195" y="2815286"/>
                </a:cubicBezTo>
                <a:cubicBezTo>
                  <a:pt x="7209774" y="2849802"/>
                  <a:pt x="7180881" y="2900198"/>
                  <a:pt x="7131471" y="2931900"/>
                </a:cubicBezTo>
                <a:cubicBezTo>
                  <a:pt x="7120540" y="2939059"/>
                  <a:pt x="7119026" y="2942772"/>
                  <a:pt x="7122372" y="2952345"/>
                </a:cubicBezTo>
                <a:cubicBezTo>
                  <a:pt x="7139914" y="2997105"/>
                  <a:pt x="7171064" y="3025674"/>
                  <a:pt x="7219361" y="3041687"/>
                </a:cubicBezTo>
                <a:lnTo>
                  <a:pt x="7270689" y="3053029"/>
                </a:lnTo>
                <a:lnTo>
                  <a:pt x="7263500" y="3056127"/>
                </a:lnTo>
                <a:cubicBezTo>
                  <a:pt x="7262372" y="3056614"/>
                  <a:pt x="7262741" y="3056455"/>
                  <a:pt x="7263808" y="3055995"/>
                </a:cubicBezTo>
                <a:lnTo>
                  <a:pt x="7270689" y="3053029"/>
                </a:lnTo>
                <a:lnTo>
                  <a:pt x="7273505" y="3053651"/>
                </a:lnTo>
                <a:cubicBezTo>
                  <a:pt x="7309623" y="3038082"/>
                  <a:pt x="7411581" y="2985564"/>
                  <a:pt x="7440528" y="2944325"/>
                </a:cubicBezTo>
                <a:cubicBezTo>
                  <a:pt x="7438796" y="2957923"/>
                  <a:pt x="7423279" y="2978151"/>
                  <a:pt x="7421594" y="2994396"/>
                </a:cubicBezTo>
                <a:lnTo>
                  <a:pt x="7425536" y="3008894"/>
                </a:lnTo>
                <a:lnTo>
                  <a:pt x="7422213" y="3009581"/>
                </a:lnTo>
                <a:cubicBezTo>
                  <a:pt x="7419501" y="3010148"/>
                  <a:pt x="7425543" y="3008920"/>
                  <a:pt x="7425543" y="3008920"/>
                </a:cubicBezTo>
                <a:lnTo>
                  <a:pt x="7425536" y="3008894"/>
                </a:lnTo>
                <a:lnTo>
                  <a:pt x="7428391" y="3008304"/>
                </a:lnTo>
                <a:cubicBezTo>
                  <a:pt x="7444174" y="3005173"/>
                  <a:pt x="7478217" y="3010081"/>
                  <a:pt x="7455552" y="3036986"/>
                </a:cubicBezTo>
                <a:cubicBezTo>
                  <a:pt x="7415017" y="3085669"/>
                  <a:pt x="7374155" y="3153463"/>
                  <a:pt x="7312828" y="3173780"/>
                </a:cubicBezTo>
                <a:cubicBezTo>
                  <a:pt x="7271868" y="3187151"/>
                  <a:pt x="7263279" y="3219615"/>
                  <a:pt x="7262952" y="3238727"/>
                </a:cubicBezTo>
                <a:cubicBezTo>
                  <a:pt x="7262975" y="3280331"/>
                  <a:pt x="7283840" y="3245635"/>
                  <a:pt x="7306623" y="3238874"/>
                </a:cubicBezTo>
                <a:cubicBezTo>
                  <a:pt x="7339925" y="3229414"/>
                  <a:pt x="7367994" y="3225882"/>
                  <a:pt x="7374562" y="3260992"/>
                </a:cubicBezTo>
                <a:cubicBezTo>
                  <a:pt x="7375007" y="3262024"/>
                  <a:pt x="7376109" y="3262773"/>
                  <a:pt x="7376554" y="3263806"/>
                </a:cubicBezTo>
                <a:cubicBezTo>
                  <a:pt x="7385854" y="3278155"/>
                  <a:pt x="7443519" y="3307151"/>
                  <a:pt x="7444112" y="3333820"/>
                </a:cubicBezTo>
                <a:cubicBezTo>
                  <a:pt x="7444112" y="3333820"/>
                  <a:pt x="7444335" y="3334337"/>
                  <a:pt x="7444335" y="3334337"/>
                </a:cubicBezTo>
                <a:cubicBezTo>
                  <a:pt x="7444335" y="3334337"/>
                  <a:pt x="7444992" y="3334053"/>
                  <a:pt x="7444992" y="3334053"/>
                </a:cubicBezTo>
                <a:cubicBezTo>
                  <a:pt x="7444992" y="3334053"/>
                  <a:pt x="7445648" y="3333771"/>
                  <a:pt x="7445648" y="3333771"/>
                </a:cubicBezTo>
                <a:cubicBezTo>
                  <a:pt x="7450902" y="3331506"/>
                  <a:pt x="7461632" y="3327493"/>
                  <a:pt x="7470392" y="3324329"/>
                </a:cubicBezTo>
                <a:cubicBezTo>
                  <a:pt x="7470392" y="3324329"/>
                  <a:pt x="7471705" y="3323763"/>
                  <a:pt x="7472361" y="3323479"/>
                </a:cubicBezTo>
                <a:cubicBezTo>
                  <a:pt x="7472361" y="3323479"/>
                  <a:pt x="7473018" y="3323197"/>
                  <a:pt x="7473018" y="3323197"/>
                </a:cubicBezTo>
                <a:lnTo>
                  <a:pt x="7474213" y="3322681"/>
                </a:lnTo>
                <a:lnTo>
                  <a:pt x="7476958" y="3321498"/>
                </a:lnTo>
                <a:cubicBezTo>
                  <a:pt x="7498196" y="3312955"/>
                  <a:pt x="7532598" y="3304246"/>
                  <a:pt x="7517220" y="3339025"/>
                </a:cubicBezTo>
                <a:cubicBezTo>
                  <a:pt x="7504552" y="3349381"/>
                  <a:pt x="7490550" y="3356640"/>
                  <a:pt x="7477182" y="3359955"/>
                </a:cubicBezTo>
                <a:cubicBezTo>
                  <a:pt x="7376166" y="3385752"/>
                  <a:pt x="7306928" y="3441912"/>
                  <a:pt x="7213867" y="3477131"/>
                </a:cubicBezTo>
                <a:cubicBezTo>
                  <a:pt x="7249288" y="3492461"/>
                  <a:pt x="7279571" y="3492257"/>
                  <a:pt x="7318961" y="3473442"/>
                </a:cubicBezTo>
                <a:cubicBezTo>
                  <a:pt x="7360323" y="3453777"/>
                  <a:pt x="7399503" y="3436276"/>
                  <a:pt x="7441997" y="3422854"/>
                </a:cubicBezTo>
                <a:lnTo>
                  <a:pt x="7438872" y="3433083"/>
                </a:lnTo>
                <a:lnTo>
                  <a:pt x="7432211" y="3438088"/>
                </a:lnTo>
                <a:cubicBezTo>
                  <a:pt x="7400965" y="3461348"/>
                  <a:pt x="7315480" y="3553886"/>
                  <a:pt x="7291639" y="3605164"/>
                </a:cubicBezTo>
                <a:cubicBezTo>
                  <a:pt x="7280370" y="3629604"/>
                  <a:pt x="7269927" y="3645120"/>
                  <a:pt x="7308111" y="3645183"/>
                </a:cubicBezTo>
                <a:cubicBezTo>
                  <a:pt x="7346297" y="3645247"/>
                  <a:pt x="7366167" y="3666055"/>
                  <a:pt x="7393041" y="3683233"/>
                </a:cubicBezTo>
                <a:cubicBezTo>
                  <a:pt x="7336257" y="3692412"/>
                  <a:pt x="7312235" y="3712557"/>
                  <a:pt x="7321505" y="3759354"/>
                </a:cubicBezTo>
                <a:cubicBezTo>
                  <a:pt x="7332488" y="3761352"/>
                  <a:pt x="7344129" y="3763065"/>
                  <a:pt x="7354891" y="3764546"/>
                </a:cubicBezTo>
                <a:cubicBezTo>
                  <a:pt x="7376010" y="3735859"/>
                  <a:pt x="7388467" y="3726818"/>
                  <a:pt x="7424555" y="3743696"/>
                </a:cubicBezTo>
                <a:cubicBezTo>
                  <a:pt x="7456904" y="3759125"/>
                  <a:pt x="7486117" y="3763667"/>
                  <a:pt x="7516165" y="3723178"/>
                </a:cubicBezTo>
                <a:cubicBezTo>
                  <a:pt x="7513634" y="3740791"/>
                  <a:pt x="7511104" y="3758405"/>
                  <a:pt x="7506814" y="3775552"/>
                </a:cubicBezTo>
                <a:cubicBezTo>
                  <a:pt x="7507471" y="3775269"/>
                  <a:pt x="7508127" y="3774986"/>
                  <a:pt x="7508784" y="3774703"/>
                </a:cubicBezTo>
                <a:cubicBezTo>
                  <a:pt x="7513932" y="3773096"/>
                  <a:pt x="7523407" y="3770236"/>
                  <a:pt x="7533429" y="3767293"/>
                </a:cubicBezTo>
                <a:lnTo>
                  <a:pt x="7561363" y="3759382"/>
                </a:lnTo>
                <a:lnTo>
                  <a:pt x="7561363" y="3759382"/>
                </a:lnTo>
                <a:cubicBezTo>
                  <a:pt x="7561363" y="3759382"/>
                  <a:pt x="7560484" y="3759149"/>
                  <a:pt x="7560484" y="3759149"/>
                </a:cubicBezTo>
                <a:cubicBezTo>
                  <a:pt x="7558503" y="3758168"/>
                  <a:pt x="7556745" y="3757701"/>
                  <a:pt x="7564880" y="3760315"/>
                </a:cubicBezTo>
                <a:cubicBezTo>
                  <a:pt x="7586647" y="3767454"/>
                  <a:pt x="7603892" y="3789395"/>
                  <a:pt x="7557669" y="3803200"/>
                </a:cubicBezTo>
                <a:cubicBezTo>
                  <a:pt x="7531379" y="3810861"/>
                  <a:pt x="7511445" y="3817005"/>
                  <a:pt x="7486829" y="3810482"/>
                </a:cubicBezTo>
                <a:cubicBezTo>
                  <a:pt x="7482231" y="3812463"/>
                  <a:pt x="7476755" y="3814212"/>
                  <a:pt x="7472158" y="3816194"/>
                </a:cubicBezTo>
                <a:cubicBezTo>
                  <a:pt x="7428520" y="3859482"/>
                  <a:pt x="7387593" y="3878348"/>
                  <a:pt x="7325915" y="3876173"/>
                </a:cubicBezTo>
                <a:cubicBezTo>
                  <a:pt x="7311669" y="3879255"/>
                  <a:pt x="7292392" y="3885115"/>
                  <a:pt x="7278803" y="3887914"/>
                </a:cubicBezTo>
                <a:cubicBezTo>
                  <a:pt x="7270911" y="3889480"/>
                  <a:pt x="7252078" y="3896374"/>
                  <a:pt x="7249908" y="3900370"/>
                </a:cubicBezTo>
                <a:cubicBezTo>
                  <a:pt x="7246645" y="3905448"/>
                  <a:pt x="7235132" y="3925709"/>
                  <a:pt x="7228777" y="3927225"/>
                </a:cubicBezTo>
                <a:cubicBezTo>
                  <a:pt x="7179482" y="3941130"/>
                  <a:pt x="6982812" y="4046712"/>
                  <a:pt x="6952402" y="4062881"/>
                </a:cubicBezTo>
                <a:cubicBezTo>
                  <a:pt x="6949776" y="4064013"/>
                  <a:pt x="6948027" y="4065379"/>
                  <a:pt x="6946714" y="4065945"/>
                </a:cubicBezTo>
                <a:cubicBezTo>
                  <a:pt x="6958959" y="4058218"/>
                  <a:pt x="6929651" y="4075136"/>
                  <a:pt x="6946714" y="4065945"/>
                </a:cubicBezTo>
                <a:cubicBezTo>
                  <a:pt x="6946058" y="4066228"/>
                  <a:pt x="6944967" y="4067310"/>
                  <a:pt x="6943654" y="4067876"/>
                </a:cubicBezTo>
                <a:cubicBezTo>
                  <a:pt x="6911296" y="4088556"/>
                  <a:pt x="6862234" y="4104809"/>
                  <a:pt x="6819940" y="4115084"/>
                </a:cubicBezTo>
                <a:cubicBezTo>
                  <a:pt x="6819283" y="4115367"/>
                  <a:pt x="6819283" y="4115367"/>
                  <a:pt x="6819283" y="4115367"/>
                </a:cubicBezTo>
                <a:cubicBezTo>
                  <a:pt x="6818626" y="4115650"/>
                  <a:pt x="6818626" y="4115650"/>
                  <a:pt x="6817969" y="4115933"/>
                </a:cubicBezTo>
                <a:cubicBezTo>
                  <a:pt x="6813589" y="4117515"/>
                  <a:pt x="6806691" y="4120030"/>
                  <a:pt x="6799247" y="4122856"/>
                </a:cubicBezTo>
                <a:lnTo>
                  <a:pt x="6777244" y="4131652"/>
                </a:lnTo>
                <a:lnTo>
                  <a:pt x="6780193" y="4129349"/>
                </a:lnTo>
                <a:cubicBezTo>
                  <a:pt x="6783142" y="4127045"/>
                  <a:pt x="6777244" y="4131652"/>
                  <a:pt x="6777244" y="4131652"/>
                </a:cubicBezTo>
                <a:lnTo>
                  <a:pt x="6777244" y="4131652"/>
                </a:lnTo>
                <a:lnTo>
                  <a:pt x="6773748" y="4134383"/>
                </a:lnTo>
                <a:cubicBezTo>
                  <a:pt x="6757797" y="4146155"/>
                  <a:pt x="6713660" y="4179255"/>
                  <a:pt x="6678634" y="4193742"/>
                </a:cubicBezTo>
                <a:cubicBezTo>
                  <a:pt x="6531945" y="4252690"/>
                  <a:pt x="6381403" y="4327985"/>
                  <a:pt x="6230276" y="4378443"/>
                </a:cubicBezTo>
                <a:cubicBezTo>
                  <a:pt x="6228963" y="4379009"/>
                  <a:pt x="6228305" y="4379292"/>
                  <a:pt x="6227649" y="4379575"/>
                </a:cubicBezTo>
                <a:cubicBezTo>
                  <a:pt x="6226335" y="4380141"/>
                  <a:pt x="6226335" y="4380141"/>
                  <a:pt x="6226335" y="4380141"/>
                </a:cubicBezTo>
                <a:cubicBezTo>
                  <a:pt x="6225022" y="4380707"/>
                  <a:pt x="6225022" y="4380707"/>
                  <a:pt x="6225679" y="4380424"/>
                </a:cubicBezTo>
                <a:cubicBezTo>
                  <a:pt x="6224366" y="4380990"/>
                  <a:pt x="6223708" y="4381274"/>
                  <a:pt x="6222396" y="4381839"/>
                </a:cubicBezTo>
                <a:cubicBezTo>
                  <a:pt x="6192610" y="4392231"/>
                  <a:pt x="6120130" y="4419190"/>
                  <a:pt x="6081808" y="4433261"/>
                </a:cubicBezTo>
                <a:cubicBezTo>
                  <a:pt x="6095917" y="4444315"/>
                  <a:pt x="6112525" y="4432260"/>
                  <a:pt x="6131167" y="4430343"/>
                </a:cubicBezTo>
                <a:lnTo>
                  <a:pt x="6315659" y="4365494"/>
                </a:lnTo>
                <a:lnTo>
                  <a:pt x="6313765" y="4367085"/>
                </a:lnTo>
                <a:cubicBezTo>
                  <a:pt x="6314202" y="4366744"/>
                  <a:pt x="6315786" y="4365449"/>
                  <a:pt x="6315786" y="4365449"/>
                </a:cubicBezTo>
                <a:lnTo>
                  <a:pt x="6315659" y="4365494"/>
                </a:lnTo>
                <a:lnTo>
                  <a:pt x="6318624" y="4363002"/>
                </a:lnTo>
                <a:cubicBezTo>
                  <a:pt x="6330858" y="4353445"/>
                  <a:pt x="6366405" y="4352809"/>
                  <a:pt x="6367423" y="4376848"/>
                </a:cubicBezTo>
                <a:cubicBezTo>
                  <a:pt x="6367763" y="4397508"/>
                  <a:pt x="6348251" y="4401023"/>
                  <a:pt x="6331390" y="4407068"/>
                </a:cubicBezTo>
                <a:cubicBezTo>
                  <a:pt x="6285187" y="4424536"/>
                  <a:pt x="6241379" y="4438524"/>
                  <a:pt x="6195388" y="4454677"/>
                </a:cubicBezTo>
                <a:cubicBezTo>
                  <a:pt x="6200346" y="4477018"/>
                  <a:pt x="6226106" y="4453675"/>
                  <a:pt x="6239367" y="4469989"/>
                </a:cubicBezTo>
                <a:cubicBezTo>
                  <a:pt x="6084397" y="4538626"/>
                  <a:pt x="5826298" y="4534222"/>
                  <a:pt x="5733634" y="4675138"/>
                </a:cubicBezTo>
                <a:cubicBezTo>
                  <a:pt x="5733634" y="4675138"/>
                  <a:pt x="5739077" y="4667896"/>
                  <a:pt x="5731452" y="4677303"/>
                </a:cubicBezTo>
                <a:cubicBezTo>
                  <a:pt x="5722079" y="4688075"/>
                  <a:pt x="5678503" y="4704411"/>
                  <a:pt x="5656704" y="4691777"/>
                </a:cubicBezTo>
                <a:cubicBezTo>
                  <a:pt x="5659775" y="4691677"/>
                  <a:pt x="5655825" y="4691544"/>
                  <a:pt x="5655825" y="4691544"/>
                </a:cubicBezTo>
                <a:cubicBezTo>
                  <a:pt x="5656481" y="4691261"/>
                  <a:pt x="5656704" y="4691777"/>
                  <a:pt x="5656704" y="4691777"/>
                </a:cubicBezTo>
                <a:cubicBezTo>
                  <a:pt x="5655825" y="4691544"/>
                  <a:pt x="5655168" y="4691827"/>
                  <a:pt x="5653633" y="4691877"/>
                </a:cubicBezTo>
                <a:cubicBezTo>
                  <a:pt x="5642225" y="4692510"/>
                  <a:pt x="5612811" y="4729056"/>
                  <a:pt x="5601276" y="4707714"/>
                </a:cubicBezTo>
                <a:cubicBezTo>
                  <a:pt x="5589072" y="4684824"/>
                  <a:pt x="5626558" y="4677845"/>
                  <a:pt x="5648674" y="4669536"/>
                </a:cubicBezTo>
                <a:cubicBezTo>
                  <a:pt x="5646894" y="4665407"/>
                  <a:pt x="5645337" y="4661794"/>
                  <a:pt x="5643558" y="4657666"/>
                </a:cubicBezTo>
                <a:cubicBezTo>
                  <a:pt x="5635233" y="4660031"/>
                  <a:pt x="5626473" y="4663195"/>
                  <a:pt x="5617491" y="4665843"/>
                </a:cubicBezTo>
                <a:cubicBezTo>
                  <a:pt x="5547785" y="4679367"/>
                  <a:pt x="5490853" y="4700849"/>
                  <a:pt x="5436475" y="4746319"/>
                </a:cubicBezTo>
                <a:cubicBezTo>
                  <a:pt x="5419877" y="4760205"/>
                  <a:pt x="5404339" y="4767514"/>
                  <a:pt x="5383970" y="4774458"/>
                </a:cubicBezTo>
                <a:cubicBezTo>
                  <a:pt x="5374576" y="4781568"/>
                  <a:pt x="5365404" y="4789193"/>
                  <a:pt x="5356665" y="4796020"/>
                </a:cubicBezTo>
                <a:cubicBezTo>
                  <a:pt x="5308313" y="4821147"/>
                  <a:pt x="5268530" y="4848086"/>
                  <a:pt x="5223515" y="4880954"/>
                </a:cubicBezTo>
                <a:cubicBezTo>
                  <a:pt x="5163205" y="4925309"/>
                  <a:pt x="5104314" y="4949471"/>
                  <a:pt x="5031186" y="4940604"/>
                </a:cubicBezTo>
                <a:cubicBezTo>
                  <a:pt x="5011643" y="4938625"/>
                  <a:pt x="4991021" y="4939559"/>
                  <a:pt x="4971753" y="4947253"/>
                </a:cubicBezTo>
                <a:cubicBezTo>
                  <a:pt x="4867751" y="4987800"/>
                  <a:pt x="4761937" y="5018724"/>
                  <a:pt x="4660593" y="5063633"/>
                </a:cubicBezTo>
                <a:cubicBezTo>
                  <a:pt x="4538892" y="5117317"/>
                  <a:pt x="4529327" y="5095127"/>
                  <a:pt x="4408515" y="5150875"/>
                </a:cubicBezTo>
                <a:cubicBezTo>
                  <a:pt x="4383126" y="5162430"/>
                  <a:pt x="4358394" y="5173705"/>
                  <a:pt x="4335442" y="5189105"/>
                </a:cubicBezTo>
                <a:cubicBezTo>
                  <a:pt x="4284029" y="5216163"/>
                  <a:pt x="4231927" y="5238010"/>
                  <a:pt x="4180959" y="5266100"/>
                </a:cubicBezTo>
                <a:cubicBezTo>
                  <a:pt x="4158430" y="5278870"/>
                  <a:pt x="4134979" y="5284084"/>
                  <a:pt x="4110596" y="5279907"/>
                </a:cubicBezTo>
                <a:cubicBezTo>
                  <a:pt x="3893398" y="5364965"/>
                  <a:pt x="3575894" y="5522634"/>
                  <a:pt x="3362911" y="5615666"/>
                </a:cubicBezTo>
                <a:cubicBezTo>
                  <a:pt x="3342120" y="5625240"/>
                  <a:pt x="3335405" y="5640373"/>
                  <a:pt x="3321668" y="5655474"/>
                </a:cubicBezTo>
                <a:cubicBezTo>
                  <a:pt x="3318978" y="5683559"/>
                  <a:pt x="3298673" y="5701492"/>
                  <a:pt x="3275097" y="5722669"/>
                </a:cubicBezTo>
                <a:cubicBezTo>
                  <a:pt x="3278929" y="5702658"/>
                  <a:pt x="3283420" y="5682364"/>
                  <a:pt x="3287254" y="5662353"/>
                </a:cubicBezTo>
                <a:cubicBezTo>
                  <a:pt x="3245871" y="5678355"/>
                  <a:pt x="3203831" y="5694641"/>
                  <a:pt x="3162671" y="5711159"/>
                </a:cubicBezTo>
                <a:cubicBezTo>
                  <a:pt x="3152652" y="5724046"/>
                  <a:pt x="3141753" y="5736700"/>
                  <a:pt x="3131076" y="5749869"/>
                </a:cubicBezTo>
                <a:cubicBezTo>
                  <a:pt x="3104068" y="5784766"/>
                  <a:pt x="3078964" y="5769885"/>
                  <a:pt x="3040822" y="5777147"/>
                </a:cubicBezTo>
                <a:cubicBezTo>
                  <a:pt x="2996656" y="5842693"/>
                  <a:pt x="2929185" y="5863210"/>
                  <a:pt x="2854415" y="5874022"/>
                </a:cubicBezTo>
                <a:cubicBezTo>
                  <a:pt x="2800915" y="5881785"/>
                  <a:pt x="2771608" y="5898702"/>
                  <a:pt x="2724325" y="5919083"/>
                </a:cubicBezTo>
                <a:cubicBezTo>
                  <a:pt x="2720893" y="5932801"/>
                  <a:pt x="2715026" y="5942673"/>
                  <a:pt x="2699043" y="5948952"/>
                </a:cubicBezTo>
                <a:cubicBezTo>
                  <a:pt x="2519721" y="6018906"/>
                  <a:pt x="2473869" y="6058866"/>
                  <a:pt x="2294410" y="6142955"/>
                </a:cubicBezTo>
                <a:cubicBezTo>
                  <a:pt x="2267094" y="6162684"/>
                  <a:pt x="2198459" y="6209405"/>
                  <a:pt x="2151611" y="6228988"/>
                </a:cubicBezTo>
                <a:cubicBezTo>
                  <a:pt x="2100822" y="6250268"/>
                  <a:pt x="2033405" y="6279941"/>
                  <a:pt x="1979343" y="6304469"/>
                </a:cubicBezTo>
                <a:cubicBezTo>
                  <a:pt x="1944983" y="6320503"/>
                  <a:pt x="1908823" y="6328747"/>
                  <a:pt x="1872809" y="6324689"/>
                </a:cubicBezTo>
                <a:cubicBezTo>
                  <a:pt x="1868816" y="6317230"/>
                  <a:pt x="1865701" y="6310005"/>
                  <a:pt x="1861929" y="6303064"/>
                </a:cubicBezTo>
                <a:cubicBezTo>
                  <a:pt x="1777966" y="6279898"/>
                  <a:pt x="1737056" y="6226544"/>
                  <a:pt x="1689761" y="6169213"/>
                </a:cubicBezTo>
                <a:cubicBezTo>
                  <a:pt x="1630749" y="6097349"/>
                  <a:pt x="1541837" y="6053672"/>
                  <a:pt x="1478896" y="5985339"/>
                </a:cubicBezTo>
                <a:cubicBezTo>
                  <a:pt x="1436049" y="5938329"/>
                  <a:pt x="1444159" y="5861397"/>
                  <a:pt x="1401301" y="5812556"/>
                </a:cubicBezTo>
                <a:cubicBezTo>
                  <a:pt x="1364843" y="5807465"/>
                  <a:pt x="1364260" y="5782626"/>
                  <a:pt x="1366727" y="5754025"/>
                </a:cubicBezTo>
                <a:cubicBezTo>
                  <a:pt x="1370242" y="5717016"/>
                  <a:pt x="1369594" y="5681190"/>
                  <a:pt x="1322162" y="5675933"/>
                </a:cubicBezTo>
                <a:cubicBezTo>
                  <a:pt x="1290323" y="5672523"/>
                  <a:pt x="1274222" y="5658657"/>
                  <a:pt x="1255441" y="5636766"/>
                </a:cubicBezTo>
                <a:cubicBezTo>
                  <a:pt x="1235994" y="5613328"/>
                  <a:pt x="1218314" y="5592186"/>
                  <a:pt x="1174527" y="5609837"/>
                </a:cubicBezTo>
                <a:cubicBezTo>
                  <a:pt x="1163363" y="5614649"/>
                  <a:pt x="1146236" y="5612853"/>
                  <a:pt x="1143757" y="5601682"/>
                </a:cubicBezTo>
                <a:cubicBezTo>
                  <a:pt x="1136553" y="5570518"/>
                  <a:pt x="1098283" y="5555806"/>
                  <a:pt x="1091312" y="5526988"/>
                </a:cubicBezTo>
                <a:cubicBezTo>
                  <a:pt x="1072635" y="5447529"/>
                  <a:pt x="1105987" y="5371345"/>
                  <a:pt x="1106598" y="5287855"/>
                </a:cubicBezTo>
                <a:cubicBezTo>
                  <a:pt x="1107210" y="5242306"/>
                  <a:pt x="1091405" y="5203834"/>
                  <a:pt x="1045625" y="5180731"/>
                </a:cubicBezTo>
                <a:cubicBezTo>
                  <a:pt x="1035499" y="5175305"/>
                  <a:pt x="1022470" y="5161338"/>
                  <a:pt x="1008224" y="5164419"/>
                </a:cubicBezTo>
                <a:cubicBezTo>
                  <a:pt x="939397" y="5178176"/>
                  <a:pt x="931548" y="5149126"/>
                  <a:pt x="927775" y="5104244"/>
                </a:cubicBezTo>
                <a:cubicBezTo>
                  <a:pt x="924712" y="5068234"/>
                  <a:pt x="912774" y="5053186"/>
                  <a:pt x="901630" y="5023720"/>
                </a:cubicBezTo>
                <a:cubicBezTo>
                  <a:pt x="892265" y="4998383"/>
                  <a:pt x="880550" y="4983850"/>
                  <a:pt x="913978" y="4958425"/>
                </a:cubicBezTo>
                <a:cubicBezTo>
                  <a:pt x="926211" y="4948869"/>
                  <a:pt x="942173" y="4938928"/>
                  <a:pt x="921243" y="4924696"/>
                </a:cubicBezTo>
                <a:cubicBezTo>
                  <a:pt x="907801" y="4915191"/>
                  <a:pt x="896975" y="4902722"/>
                  <a:pt x="871587" y="4914278"/>
                </a:cubicBezTo>
                <a:cubicBezTo>
                  <a:pt x="814676" y="4939422"/>
                  <a:pt x="785675" y="4933565"/>
                  <a:pt x="777263" y="4883339"/>
                </a:cubicBezTo>
                <a:cubicBezTo>
                  <a:pt x="772251" y="4851841"/>
                  <a:pt x="753428" y="4822626"/>
                  <a:pt x="734202" y="4799703"/>
                </a:cubicBezTo>
                <a:cubicBezTo>
                  <a:pt x="690889" y="4747999"/>
                  <a:pt x="704265" y="4708575"/>
                  <a:pt x="759915" y="4655213"/>
                </a:cubicBezTo>
                <a:cubicBezTo>
                  <a:pt x="756832" y="4653482"/>
                  <a:pt x="753972" y="4652267"/>
                  <a:pt x="753071" y="4648371"/>
                </a:cubicBezTo>
                <a:cubicBezTo>
                  <a:pt x="753071" y="4648371"/>
                  <a:pt x="755052" y="4649353"/>
                  <a:pt x="752192" y="4648138"/>
                </a:cubicBezTo>
                <a:cubicBezTo>
                  <a:pt x="748453" y="4646690"/>
                  <a:pt x="736855" y="4652301"/>
                  <a:pt x="728540" y="4656497"/>
                </a:cubicBezTo>
                <a:cubicBezTo>
                  <a:pt x="727884" y="4656780"/>
                  <a:pt x="726571" y="4657346"/>
                  <a:pt x="725034" y="4657397"/>
                </a:cubicBezTo>
                <a:cubicBezTo>
                  <a:pt x="705969" y="4661944"/>
                  <a:pt x="655360" y="4676415"/>
                  <a:pt x="672232" y="4634262"/>
                </a:cubicBezTo>
                <a:cubicBezTo>
                  <a:pt x="700586" y="4604292"/>
                  <a:pt x="738463" y="4589189"/>
                  <a:pt x="776085" y="4568077"/>
                </a:cubicBezTo>
                <a:cubicBezTo>
                  <a:pt x="793529" y="4548929"/>
                  <a:pt x="815868" y="4541136"/>
                  <a:pt x="837073" y="4527099"/>
                </a:cubicBezTo>
                <a:cubicBezTo>
                  <a:pt x="844942" y="4521871"/>
                  <a:pt x="849084" y="4517027"/>
                  <a:pt x="849921" y="4509935"/>
                </a:cubicBezTo>
                <a:cubicBezTo>
                  <a:pt x="850377" y="4512798"/>
                  <a:pt x="851489" y="4515379"/>
                  <a:pt x="851943" y="4518242"/>
                </a:cubicBezTo>
                <a:cubicBezTo>
                  <a:pt x="853014" y="4513497"/>
                  <a:pt x="852113" y="4509602"/>
                  <a:pt x="850556" y="4505989"/>
                </a:cubicBezTo>
                <a:cubicBezTo>
                  <a:pt x="851001" y="4507021"/>
                  <a:pt x="849476" y="4508902"/>
                  <a:pt x="849921" y="4509935"/>
                </a:cubicBezTo>
                <a:cubicBezTo>
                  <a:pt x="850556" y="4505989"/>
                  <a:pt x="847463" y="4502426"/>
                  <a:pt x="845906" y="4498814"/>
                </a:cubicBezTo>
                <a:cubicBezTo>
                  <a:pt x="844349" y="4495202"/>
                  <a:pt x="840153" y="4490890"/>
                  <a:pt x="836849" y="4488643"/>
                </a:cubicBezTo>
                <a:cubicBezTo>
                  <a:pt x="833322" y="4485879"/>
                  <a:pt x="825410" y="4483783"/>
                  <a:pt x="821681" y="4484166"/>
                </a:cubicBezTo>
                <a:cubicBezTo>
                  <a:pt x="713959" y="4488988"/>
                  <a:pt x="764165" y="4480808"/>
                  <a:pt x="796406" y="4439984"/>
                </a:cubicBezTo>
                <a:cubicBezTo>
                  <a:pt x="809042" y="4424135"/>
                  <a:pt x="799213" y="4432043"/>
                  <a:pt x="811436" y="4420655"/>
                </a:cubicBezTo>
                <a:cubicBezTo>
                  <a:pt x="810418" y="4396615"/>
                  <a:pt x="794414" y="4399230"/>
                  <a:pt x="765465" y="4402530"/>
                </a:cubicBezTo>
                <a:cubicBezTo>
                  <a:pt x="736517" y="4405828"/>
                  <a:pt x="719336" y="4394876"/>
                  <a:pt x="758092" y="4380006"/>
                </a:cubicBezTo>
                <a:cubicBezTo>
                  <a:pt x="759384" y="4375777"/>
                  <a:pt x="760454" y="4371032"/>
                  <a:pt x="761746" y="4366803"/>
                </a:cubicBezTo>
                <a:cubicBezTo>
                  <a:pt x="729927" y="4367056"/>
                  <a:pt x="697473" y="4371255"/>
                  <a:pt x="682188" y="4346633"/>
                </a:cubicBezTo>
                <a:cubicBezTo>
                  <a:pt x="663948" y="4342256"/>
                  <a:pt x="649278" y="4347967"/>
                  <a:pt x="631770" y="4356126"/>
                </a:cubicBezTo>
                <a:cubicBezTo>
                  <a:pt x="637141" y="4374007"/>
                  <a:pt x="641166" y="4386958"/>
                  <a:pt x="615788" y="4400346"/>
                </a:cubicBezTo>
                <a:cubicBezTo>
                  <a:pt x="604413" y="4406473"/>
                  <a:pt x="590844" y="4412934"/>
                  <a:pt x="580463" y="4401497"/>
                </a:cubicBezTo>
                <a:cubicBezTo>
                  <a:pt x="570083" y="4390061"/>
                  <a:pt x="556185" y="4377693"/>
                  <a:pt x="579138" y="4362291"/>
                </a:cubicBezTo>
                <a:cubicBezTo>
                  <a:pt x="583289" y="4359278"/>
                  <a:pt x="593988" y="4349770"/>
                  <a:pt x="593543" y="4348739"/>
                </a:cubicBezTo>
                <a:cubicBezTo>
                  <a:pt x="552400" y="4293038"/>
                  <a:pt x="603094" y="4293217"/>
                  <a:pt x="654518" y="4267990"/>
                </a:cubicBezTo>
                <a:cubicBezTo>
                  <a:pt x="667430" y="4261813"/>
                  <a:pt x="672027" y="4259831"/>
                  <a:pt x="684070" y="4255252"/>
                </a:cubicBezTo>
                <a:cubicBezTo>
                  <a:pt x="695647" y="4245978"/>
                  <a:pt x="707223" y="4236704"/>
                  <a:pt x="718577" y="4226914"/>
                </a:cubicBezTo>
                <a:cubicBezTo>
                  <a:pt x="727772" y="4222951"/>
                  <a:pt x="736308" y="4219271"/>
                  <a:pt x="745502" y="4215308"/>
                </a:cubicBezTo>
                <a:cubicBezTo>
                  <a:pt x="680029" y="4126646"/>
                  <a:pt x="610859" y="4043863"/>
                  <a:pt x="568794" y="3942663"/>
                </a:cubicBezTo>
                <a:cubicBezTo>
                  <a:pt x="565679" y="3935439"/>
                  <a:pt x="559939" y="3929345"/>
                  <a:pt x="559673" y="3921504"/>
                </a:cubicBezTo>
                <a:cubicBezTo>
                  <a:pt x="555932" y="3844175"/>
                  <a:pt x="558547" y="3841211"/>
                  <a:pt x="464755" y="3863894"/>
                </a:cubicBezTo>
                <a:cubicBezTo>
                  <a:pt x="503499" y="3809252"/>
                  <a:pt x="555018" y="3762566"/>
                  <a:pt x="521554" y="3706615"/>
                </a:cubicBezTo>
                <a:cubicBezTo>
                  <a:pt x="501387" y="3710413"/>
                  <a:pt x="486749" y="3721618"/>
                  <a:pt x="468595" y="3731892"/>
                </a:cubicBezTo>
                <a:cubicBezTo>
                  <a:pt x="467504" y="3732974"/>
                  <a:pt x="467313" y="3737952"/>
                  <a:pt x="468861" y="3739733"/>
                </a:cubicBezTo>
                <a:cubicBezTo>
                  <a:pt x="444339" y="3749691"/>
                  <a:pt x="432996" y="3761312"/>
                  <a:pt x="434139" y="3731446"/>
                </a:cubicBezTo>
                <a:cubicBezTo>
                  <a:pt x="454199" y="3709335"/>
                  <a:pt x="475584" y="3688490"/>
                  <a:pt x="495645" y="3666380"/>
                </a:cubicBezTo>
                <a:cubicBezTo>
                  <a:pt x="501300" y="3657822"/>
                  <a:pt x="507391" y="3648465"/>
                  <a:pt x="513046" y="3639908"/>
                </a:cubicBezTo>
                <a:cubicBezTo>
                  <a:pt x="504276" y="3641241"/>
                  <a:pt x="497265" y="3643039"/>
                  <a:pt x="488494" y="3644372"/>
                </a:cubicBezTo>
                <a:cubicBezTo>
                  <a:pt x="439379" y="3651468"/>
                  <a:pt x="407771" y="3650406"/>
                  <a:pt x="387582" y="3612599"/>
                </a:cubicBezTo>
                <a:cubicBezTo>
                  <a:pt x="392613" y="3609819"/>
                  <a:pt x="399202" y="3610651"/>
                  <a:pt x="401362" y="3604825"/>
                </a:cubicBezTo>
                <a:cubicBezTo>
                  <a:pt x="401139" y="3604309"/>
                  <a:pt x="400917" y="3603792"/>
                  <a:pt x="401351" y="3602993"/>
                </a:cubicBezTo>
                <a:cubicBezTo>
                  <a:pt x="402611" y="3593270"/>
                  <a:pt x="438920" y="3572723"/>
                  <a:pt x="416019" y="3559340"/>
                </a:cubicBezTo>
                <a:cubicBezTo>
                  <a:pt x="415140" y="3559107"/>
                  <a:pt x="413827" y="3559673"/>
                  <a:pt x="412514" y="3560239"/>
                </a:cubicBezTo>
                <a:cubicBezTo>
                  <a:pt x="415543" y="3552815"/>
                  <a:pt x="410999" y="3563952"/>
                  <a:pt x="412080" y="3561038"/>
                </a:cubicBezTo>
                <a:cubicBezTo>
                  <a:pt x="411857" y="3560522"/>
                  <a:pt x="412291" y="3559723"/>
                  <a:pt x="412291" y="3559723"/>
                </a:cubicBezTo>
                <a:cubicBezTo>
                  <a:pt x="411635" y="3560006"/>
                  <a:pt x="411857" y="3560522"/>
                  <a:pt x="411857" y="3560522"/>
                </a:cubicBezTo>
                <a:cubicBezTo>
                  <a:pt x="411422" y="3561322"/>
                  <a:pt x="411210" y="3562637"/>
                  <a:pt x="410342" y="3564235"/>
                </a:cubicBezTo>
                <a:cubicBezTo>
                  <a:pt x="403850" y="3579886"/>
                  <a:pt x="355043" y="3602148"/>
                  <a:pt x="332533" y="3580641"/>
                </a:cubicBezTo>
                <a:cubicBezTo>
                  <a:pt x="330097" y="3576795"/>
                  <a:pt x="330054" y="3569471"/>
                  <a:pt x="328275" y="3565342"/>
                </a:cubicBezTo>
                <a:cubicBezTo>
                  <a:pt x="326272" y="3560697"/>
                  <a:pt x="324715" y="3557084"/>
                  <a:pt x="322936" y="3552957"/>
                </a:cubicBezTo>
                <a:cubicBezTo>
                  <a:pt x="326876" y="3551258"/>
                  <a:pt x="330159" y="3549843"/>
                  <a:pt x="332998" y="3547395"/>
                </a:cubicBezTo>
                <a:cubicBezTo>
                  <a:pt x="332342" y="3547678"/>
                  <a:pt x="332119" y="3547162"/>
                  <a:pt x="332119" y="3547162"/>
                </a:cubicBezTo>
                <a:cubicBezTo>
                  <a:pt x="330139" y="3546180"/>
                  <a:pt x="328782" y="3539421"/>
                  <a:pt x="328983" y="3536274"/>
                </a:cubicBezTo>
                <a:cubicBezTo>
                  <a:pt x="313381" y="3532597"/>
                  <a:pt x="298435" y="3528635"/>
                  <a:pt x="283055" y="3525474"/>
                </a:cubicBezTo>
                <a:cubicBezTo>
                  <a:pt x="306633" y="3504295"/>
                  <a:pt x="337127" y="3502778"/>
                  <a:pt x="307786" y="3476260"/>
                </a:cubicBezTo>
                <a:cubicBezTo>
                  <a:pt x="293888" y="3463892"/>
                  <a:pt x="306715" y="3443064"/>
                  <a:pt x="318249" y="3426466"/>
                </a:cubicBezTo>
                <a:cubicBezTo>
                  <a:pt x="317592" y="3426749"/>
                  <a:pt x="317592" y="3426749"/>
                  <a:pt x="316936" y="3427032"/>
                </a:cubicBezTo>
                <a:cubicBezTo>
                  <a:pt x="305104" y="3430296"/>
                  <a:pt x="279662" y="3432695"/>
                  <a:pt x="269504" y="3421775"/>
                </a:cubicBezTo>
                <a:cubicBezTo>
                  <a:pt x="263594" y="3424322"/>
                  <a:pt x="258997" y="3426304"/>
                  <a:pt x="253743" y="3428569"/>
                </a:cubicBezTo>
                <a:cubicBezTo>
                  <a:pt x="248086" y="3399185"/>
                  <a:pt x="283622" y="3396719"/>
                  <a:pt x="295548" y="3371995"/>
                </a:cubicBezTo>
                <a:cubicBezTo>
                  <a:pt x="310842" y="3360507"/>
                  <a:pt x="326137" y="3349018"/>
                  <a:pt x="342088" y="3337246"/>
                </a:cubicBezTo>
                <a:cubicBezTo>
                  <a:pt x="341431" y="3337529"/>
                  <a:pt x="340552" y="3337296"/>
                  <a:pt x="343625" y="3337196"/>
                </a:cubicBezTo>
                <a:cubicBezTo>
                  <a:pt x="351081" y="3336430"/>
                  <a:pt x="370603" y="3334747"/>
                  <a:pt x="380908" y="3333364"/>
                </a:cubicBezTo>
                <a:cubicBezTo>
                  <a:pt x="380558" y="3310873"/>
                  <a:pt x="376098" y="3298719"/>
                  <a:pt x="346048" y="3301270"/>
                </a:cubicBezTo>
                <a:cubicBezTo>
                  <a:pt x="323678" y="3303569"/>
                  <a:pt x="298871" y="3302023"/>
                  <a:pt x="276045" y="3301459"/>
                </a:cubicBezTo>
                <a:cubicBezTo>
                  <a:pt x="270580" y="3305039"/>
                  <a:pt x="266650" y="3308569"/>
                  <a:pt x="261407" y="3312665"/>
                </a:cubicBezTo>
                <a:cubicBezTo>
                  <a:pt x="254459" y="3325451"/>
                  <a:pt x="242363" y="3320874"/>
                  <a:pt x="236622" y="3314782"/>
                </a:cubicBezTo>
                <a:cubicBezTo>
                  <a:pt x="223815" y="3301331"/>
                  <a:pt x="234079" y="3292623"/>
                  <a:pt x="244533" y="3278938"/>
                </a:cubicBezTo>
                <a:cubicBezTo>
                  <a:pt x="262920" y="3271011"/>
                  <a:pt x="290660" y="3248651"/>
                  <a:pt x="304791" y="3263366"/>
                </a:cubicBezTo>
                <a:cubicBezTo>
                  <a:pt x="303477" y="3263933"/>
                  <a:pt x="306104" y="3262800"/>
                  <a:pt x="305448" y="3263083"/>
                </a:cubicBezTo>
                <a:cubicBezTo>
                  <a:pt x="305448" y="3263083"/>
                  <a:pt x="305448" y="3263083"/>
                  <a:pt x="306104" y="3262800"/>
                </a:cubicBezTo>
                <a:cubicBezTo>
                  <a:pt x="311358" y="3260536"/>
                  <a:pt x="325815" y="3256138"/>
                  <a:pt x="332827" y="3254340"/>
                </a:cubicBezTo>
                <a:cubicBezTo>
                  <a:pt x="333654" y="3245417"/>
                  <a:pt x="333822" y="3236777"/>
                  <a:pt x="334648" y="3227854"/>
                </a:cubicBezTo>
                <a:cubicBezTo>
                  <a:pt x="296368" y="3211308"/>
                  <a:pt x="340260" y="3174030"/>
                  <a:pt x="307879" y="3153106"/>
                </a:cubicBezTo>
                <a:cubicBezTo>
                  <a:pt x="308758" y="3153339"/>
                  <a:pt x="310517" y="3153806"/>
                  <a:pt x="312274" y="3154271"/>
                </a:cubicBezTo>
                <a:cubicBezTo>
                  <a:pt x="309415" y="3153056"/>
                  <a:pt x="305899" y="3152124"/>
                  <a:pt x="302604" y="3151708"/>
                </a:cubicBezTo>
                <a:cubicBezTo>
                  <a:pt x="302827" y="3152224"/>
                  <a:pt x="302170" y="3152508"/>
                  <a:pt x="301736" y="3153307"/>
                </a:cubicBezTo>
                <a:cubicBezTo>
                  <a:pt x="274409" y="3171205"/>
                  <a:pt x="261116" y="3187339"/>
                  <a:pt x="231839" y="3171808"/>
                </a:cubicBezTo>
                <a:cubicBezTo>
                  <a:pt x="208463" y="3189841"/>
                  <a:pt x="195953" y="3189725"/>
                  <a:pt x="185731" y="3167817"/>
                </a:cubicBezTo>
                <a:cubicBezTo>
                  <a:pt x="195794" y="3162257"/>
                  <a:pt x="200581" y="3155297"/>
                  <a:pt x="203822" y="3146556"/>
                </a:cubicBezTo>
                <a:cubicBezTo>
                  <a:pt x="210633" y="3147904"/>
                  <a:pt x="199649" y="3145907"/>
                  <a:pt x="202943" y="3146323"/>
                </a:cubicBezTo>
                <a:cubicBezTo>
                  <a:pt x="205580" y="3147022"/>
                  <a:pt x="204701" y="3146789"/>
                  <a:pt x="203822" y="3146556"/>
                </a:cubicBezTo>
                <a:cubicBezTo>
                  <a:pt x="203165" y="3146840"/>
                  <a:pt x="202064" y="3146090"/>
                  <a:pt x="200528" y="3146140"/>
                </a:cubicBezTo>
                <a:cubicBezTo>
                  <a:pt x="179661" y="3142896"/>
                  <a:pt x="140724" y="3126634"/>
                  <a:pt x="132028" y="3102845"/>
                </a:cubicBezTo>
                <a:cubicBezTo>
                  <a:pt x="135088" y="3100914"/>
                  <a:pt x="140564" y="3099166"/>
                  <a:pt x="144282" y="3096951"/>
                </a:cubicBezTo>
                <a:cubicBezTo>
                  <a:pt x="147766" y="3092389"/>
                  <a:pt x="149482" y="3085530"/>
                  <a:pt x="154291" y="3082233"/>
                </a:cubicBezTo>
                <a:cubicBezTo>
                  <a:pt x="241726" y="3023125"/>
                  <a:pt x="204231" y="3028272"/>
                  <a:pt x="140115" y="2984311"/>
                </a:cubicBezTo>
                <a:cubicBezTo>
                  <a:pt x="139035" y="2987224"/>
                  <a:pt x="136016" y="2996481"/>
                  <a:pt x="134935" y="2999394"/>
                </a:cubicBezTo>
                <a:cubicBezTo>
                  <a:pt x="123772" y="3004206"/>
                  <a:pt x="115436" y="3004741"/>
                  <a:pt x="105098" y="3000629"/>
                </a:cubicBezTo>
                <a:cubicBezTo>
                  <a:pt x="111823" y="2987326"/>
                  <a:pt x="106527" y="2982267"/>
                  <a:pt x="91814" y="2980653"/>
                </a:cubicBezTo>
                <a:cubicBezTo>
                  <a:pt x="89600" y="2977323"/>
                  <a:pt x="87387" y="2973994"/>
                  <a:pt x="85173" y="2970665"/>
                </a:cubicBezTo>
                <a:cubicBezTo>
                  <a:pt x="78584" y="2969833"/>
                  <a:pt x="66075" y="2969717"/>
                  <a:pt x="62537" y="2965122"/>
                </a:cubicBezTo>
                <a:cubicBezTo>
                  <a:pt x="56563" y="2956683"/>
                  <a:pt x="65767" y="2954551"/>
                  <a:pt x="73637" y="2949323"/>
                </a:cubicBezTo>
                <a:cubicBezTo>
                  <a:pt x="51118" y="2925985"/>
                  <a:pt x="84832" y="2912064"/>
                  <a:pt x="91069" y="2890404"/>
                </a:cubicBezTo>
                <a:cubicBezTo>
                  <a:pt x="110408" y="2819648"/>
                  <a:pt x="62117" y="2779880"/>
                  <a:pt x="31737" y="2725660"/>
                </a:cubicBezTo>
                <a:cubicBezTo>
                  <a:pt x="39384" y="2719916"/>
                  <a:pt x="37604" y="2715788"/>
                  <a:pt x="30994" y="2711294"/>
                </a:cubicBezTo>
                <a:cubicBezTo>
                  <a:pt x="20370" y="2695679"/>
                  <a:pt x="10624" y="2680297"/>
                  <a:pt x="0" y="2664682"/>
                </a:cubicBezTo>
                <a:cubicBezTo>
                  <a:pt x="1525" y="2662801"/>
                  <a:pt x="4153" y="2661668"/>
                  <a:pt x="4142" y="2659837"/>
                </a:cubicBezTo>
                <a:cubicBezTo>
                  <a:pt x="11627" y="2588683"/>
                  <a:pt x="32747" y="2559997"/>
                  <a:pt x="113033" y="2516822"/>
                </a:cubicBezTo>
                <a:cubicBezTo>
                  <a:pt x="141473" y="2501502"/>
                  <a:pt x="138674" y="2435394"/>
                  <a:pt x="136767" y="2409289"/>
                </a:cubicBezTo>
                <a:cubicBezTo>
                  <a:pt x="135664" y="2408541"/>
                  <a:pt x="133472" y="2408874"/>
                  <a:pt x="131280" y="2409207"/>
                </a:cubicBezTo>
                <a:cubicBezTo>
                  <a:pt x="133662" y="2403896"/>
                  <a:pt x="129320" y="2411887"/>
                  <a:pt x="130623" y="2409490"/>
                </a:cubicBezTo>
                <a:cubicBezTo>
                  <a:pt x="130189" y="2410289"/>
                  <a:pt x="129754" y="2411088"/>
                  <a:pt x="129320" y="2411887"/>
                </a:cubicBezTo>
                <a:cubicBezTo>
                  <a:pt x="121503" y="2426272"/>
                  <a:pt x="107216" y="2459968"/>
                  <a:pt x="108858" y="2478231"/>
                </a:cubicBezTo>
                <a:cubicBezTo>
                  <a:pt x="111868" y="2505084"/>
                  <a:pt x="91363" y="2526163"/>
                  <a:pt x="59766" y="2526931"/>
                </a:cubicBezTo>
                <a:cubicBezTo>
                  <a:pt x="35192" y="2527733"/>
                  <a:pt x="18043" y="2522274"/>
                  <a:pt x="20288" y="2493157"/>
                </a:cubicBezTo>
                <a:cubicBezTo>
                  <a:pt x="23528" y="2446475"/>
                  <a:pt x="82979" y="2405549"/>
                  <a:pt x="114797" y="2367356"/>
                </a:cubicBezTo>
                <a:cubicBezTo>
                  <a:pt x="114797" y="2367356"/>
                  <a:pt x="109787" y="2373798"/>
                  <a:pt x="116978" y="2365191"/>
                </a:cubicBezTo>
                <a:cubicBezTo>
                  <a:pt x="125038" y="2354985"/>
                  <a:pt x="154419" y="2312946"/>
                  <a:pt x="161558" y="2295182"/>
                </a:cubicBezTo>
                <a:cubicBezTo>
                  <a:pt x="168220" y="2308833"/>
                  <a:pt x="167226" y="2326396"/>
                  <a:pt x="168635" y="2342313"/>
                </a:cubicBezTo>
                <a:cubicBezTo>
                  <a:pt x="175203" y="2339481"/>
                  <a:pt x="179142" y="2337783"/>
                  <a:pt x="186801" y="2333870"/>
                </a:cubicBezTo>
                <a:cubicBezTo>
                  <a:pt x="194459" y="2329957"/>
                  <a:pt x="196862" y="2328309"/>
                  <a:pt x="210643" y="2320533"/>
                </a:cubicBezTo>
                <a:cubicBezTo>
                  <a:pt x="209986" y="2320816"/>
                  <a:pt x="186154" y="2335985"/>
                  <a:pt x="210643" y="2320533"/>
                </a:cubicBezTo>
                <a:cubicBezTo>
                  <a:pt x="213047" y="2318884"/>
                  <a:pt x="215452" y="2317236"/>
                  <a:pt x="219169" y="2315021"/>
                </a:cubicBezTo>
                <a:cubicBezTo>
                  <a:pt x="276450" y="2278090"/>
                  <a:pt x="437616" y="2180469"/>
                  <a:pt x="534766" y="2169189"/>
                </a:cubicBezTo>
                <a:cubicBezTo>
                  <a:pt x="610710" y="2134005"/>
                  <a:pt x="678784" y="2104050"/>
                  <a:pt x="752780" y="2073377"/>
                </a:cubicBezTo>
                <a:cubicBezTo>
                  <a:pt x="783200" y="2059041"/>
                  <a:pt x="811492" y="2056024"/>
                  <a:pt x="843713" y="2049479"/>
                </a:cubicBezTo>
                <a:cubicBezTo>
                  <a:pt x="845270" y="2053092"/>
                  <a:pt x="847483" y="2056421"/>
                  <a:pt x="849041" y="2060033"/>
                </a:cubicBezTo>
                <a:cubicBezTo>
                  <a:pt x="862174" y="2054372"/>
                  <a:pt x="872448" y="2047495"/>
                  <a:pt x="887574" y="2044647"/>
                </a:cubicBezTo>
                <a:cubicBezTo>
                  <a:pt x="896291" y="2034158"/>
                  <a:pt x="949007" y="2004703"/>
                  <a:pt x="965606" y="2028758"/>
                </a:cubicBezTo>
                <a:cubicBezTo>
                  <a:pt x="1103184" y="1950483"/>
                  <a:pt x="1250147" y="1901208"/>
                  <a:pt x="1393520" y="1838183"/>
                </a:cubicBezTo>
                <a:cubicBezTo>
                  <a:pt x="1411261" y="1832370"/>
                  <a:pt x="1426344" y="1822198"/>
                  <a:pt x="1444318" y="1818733"/>
                </a:cubicBezTo>
                <a:cubicBezTo>
                  <a:pt x="1448915" y="1816751"/>
                  <a:pt x="1452411" y="1814021"/>
                  <a:pt x="1457230" y="1812555"/>
                </a:cubicBezTo>
                <a:cubicBezTo>
                  <a:pt x="1478700" y="1806360"/>
                  <a:pt x="1498856" y="1800732"/>
                  <a:pt x="1519649" y="1791157"/>
                </a:cubicBezTo>
                <a:cubicBezTo>
                  <a:pt x="1696915" y="1707402"/>
                  <a:pt x="1877508" y="1629557"/>
                  <a:pt x="2055653" y="1546034"/>
                </a:cubicBezTo>
                <a:cubicBezTo>
                  <a:pt x="2256539" y="1448425"/>
                  <a:pt x="2416458" y="1400297"/>
                  <a:pt x="2617789" y="1303721"/>
                </a:cubicBezTo>
                <a:cubicBezTo>
                  <a:pt x="2644268" y="1291083"/>
                  <a:pt x="2669668" y="1281358"/>
                  <a:pt x="2694378" y="1266423"/>
                </a:cubicBezTo>
                <a:cubicBezTo>
                  <a:pt x="2702471" y="1261710"/>
                  <a:pt x="2708582" y="1256016"/>
                  <a:pt x="2716674" y="1251304"/>
                </a:cubicBezTo>
                <a:cubicBezTo>
                  <a:pt x="2728050" y="1245177"/>
                  <a:pt x="2738769" y="1239332"/>
                  <a:pt x="2749710" y="1234004"/>
                </a:cubicBezTo>
                <a:cubicBezTo>
                  <a:pt x="2769336" y="1212693"/>
                  <a:pt x="2786390" y="1201670"/>
                  <a:pt x="2815169" y="1207011"/>
                </a:cubicBezTo>
                <a:cubicBezTo>
                  <a:pt x="2817795" y="1205879"/>
                  <a:pt x="2821524" y="1205496"/>
                  <a:pt x="2824151" y="1204363"/>
                </a:cubicBezTo>
                <a:cubicBezTo>
                  <a:pt x="2889397" y="1178686"/>
                  <a:pt x="2956901" y="1163664"/>
                  <a:pt x="3022380" y="1140334"/>
                </a:cubicBezTo>
                <a:cubicBezTo>
                  <a:pt x="3042705" y="1126066"/>
                  <a:pt x="3061283" y="1113161"/>
                  <a:pt x="3085614" y="1108182"/>
                </a:cubicBezTo>
                <a:cubicBezTo>
                  <a:pt x="3090856" y="1104086"/>
                  <a:pt x="3095665" y="1100789"/>
                  <a:pt x="3101353" y="1097725"/>
                </a:cubicBezTo>
                <a:cubicBezTo>
                  <a:pt x="3124104" y="1085470"/>
                  <a:pt x="3145776" y="1076128"/>
                  <a:pt x="3171197" y="1070066"/>
                </a:cubicBezTo>
                <a:cubicBezTo>
                  <a:pt x="3327005" y="1032277"/>
                  <a:pt x="3467475" y="960712"/>
                  <a:pt x="3612139" y="893457"/>
                </a:cubicBezTo>
                <a:cubicBezTo>
                  <a:pt x="3779724" y="805308"/>
                  <a:pt x="3950413" y="722552"/>
                  <a:pt x="4119332" y="637499"/>
                </a:cubicBezTo>
                <a:cubicBezTo>
                  <a:pt x="4176508" y="620196"/>
                  <a:pt x="4233461" y="602378"/>
                  <a:pt x="4290626" y="583244"/>
                </a:cubicBezTo>
                <a:cubicBezTo>
                  <a:pt x="4331976" y="561748"/>
                  <a:pt x="4428798" y="531639"/>
                  <a:pt x="4467712" y="506298"/>
                </a:cubicBezTo>
                <a:cubicBezTo>
                  <a:pt x="4522982" y="500832"/>
                  <a:pt x="4570465" y="477304"/>
                  <a:pt x="4621455" y="452876"/>
                </a:cubicBezTo>
                <a:cubicBezTo>
                  <a:pt x="4667413" y="431230"/>
                  <a:pt x="4706974" y="403774"/>
                  <a:pt x="4758727" y="397376"/>
                </a:cubicBezTo>
                <a:cubicBezTo>
                  <a:pt x="4780875" y="394561"/>
                  <a:pt x="4787124" y="374733"/>
                  <a:pt x="4795586" y="358234"/>
                </a:cubicBezTo>
                <a:cubicBezTo>
                  <a:pt x="4795586" y="358234"/>
                  <a:pt x="4795385" y="361380"/>
                  <a:pt x="4796020" y="357434"/>
                </a:cubicBezTo>
                <a:lnTo>
                  <a:pt x="4937825" y="288966"/>
                </a:lnTo>
                <a:cubicBezTo>
                  <a:pt x="4939582" y="289431"/>
                  <a:pt x="4941776" y="289097"/>
                  <a:pt x="4943534" y="289563"/>
                </a:cubicBezTo>
                <a:cubicBezTo>
                  <a:pt x="5014870" y="254531"/>
                  <a:pt x="5088115" y="245600"/>
                  <a:pt x="5146612" y="191622"/>
                </a:cubicBezTo>
                <a:lnTo>
                  <a:pt x="5104139" y="208707"/>
                </a:lnTo>
                <a:lnTo>
                  <a:pt x="5265856" y="130429"/>
                </a:lnTo>
                <a:cubicBezTo>
                  <a:pt x="5268494" y="131129"/>
                  <a:pt x="5281681" y="134624"/>
                  <a:pt x="5285198" y="135556"/>
                </a:cubicBezTo>
                <a:cubicBezTo>
                  <a:pt x="5290451" y="133291"/>
                  <a:pt x="5294826" y="130794"/>
                  <a:pt x="5300080" y="128529"/>
                </a:cubicBezTo>
                <a:cubicBezTo>
                  <a:pt x="5324705" y="98944"/>
                  <a:pt x="5343739" y="88903"/>
                  <a:pt x="5375230" y="107762"/>
                </a:cubicBezTo>
                <a:cubicBezTo>
                  <a:pt x="5375018" y="109077"/>
                  <a:pt x="5375463" y="110109"/>
                  <a:pt x="5375474" y="111940"/>
                </a:cubicBezTo>
                <a:cubicBezTo>
                  <a:pt x="5417079" y="96454"/>
                  <a:pt x="5457148" y="81018"/>
                  <a:pt x="5498086" y="63983"/>
                </a:cubicBezTo>
                <a:lnTo>
                  <a:pt x="5497972" y="64691"/>
                </a:lnTo>
                <a:lnTo>
                  <a:pt x="5497629" y="65634"/>
                </a:lnTo>
                <a:cubicBezTo>
                  <a:pt x="5496955" y="67683"/>
                  <a:pt x="5496471" y="69269"/>
                  <a:pt x="5497874" y="65299"/>
                </a:cubicBezTo>
                <a:cubicBezTo>
                  <a:pt x="5498742" y="63701"/>
                  <a:pt x="5499389" y="61586"/>
                  <a:pt x="5500469" y="58672"/>
                </a:cubicBezTo>
                <a:cubicBezTo>
                  <a:pt x="5508020" y="36447"/>
                  <a:pt x="5586200" y="8255"/>
                  <a:pt x="5620995" y="29361"/>
                </a:cubicBezTo>
                <a:cubicBezTo>
                  <a:pt x="5634119" y="21868"/>
                  <a:pt x="5643545" y="20253"/>
                  <a:pt x="5654550" y="25912"/>
                </a:cubicBezTo>
                <a:cubicBezTo>
                  <a:pt x="5657156" y="21117"/>
                  <a:pt x="5691707" y="104"/>
                  <a:pt x="5702469" y="1585"/>
                </a:cubicBezTo>
                <a:cubicBezTo>
                  <a:pt x="5695553" y="19865"/>
                  <a:pt x="5678690" y="25910"/>
                  <a:pt x="5659880" y="36466"/>
                </a:cubicBezTo>
                <a:cubicBezTo>
                  <a:pt x="5612205" y="64971"/>
                  <a:pt x="5570993" y="110275"/>
                  <a:pt x="5512832" y="109031"/>
                </a:cubicBezTo>
                <a:cubicBezTo>
                  <a:pt x="5512609" y="108515"/>
                  <a:pt x="5512609" y="108515"/>
                  <a:pt x="5513054" y="109547"/>
                </a:cubicBezTo>
                <a:cubicBezTo>
                  <a:pt x="5515046" y="112361"/>
                  <a:pt x="5521667" y="118686"/>
                  <a:pt x="5520162" y="124230"/>
                </a:cubicBezTo>
                <a:cubicBezTo>
                  <a:pt x="5521041" y="124463"/>
                  <a:pt x="5521041" y="124463"/>
                  <a:pt x="5521920" y="124696"/>
                </a:cubicBezTo>
                <a:cubicBezTo>
                  <a:pt x="5536421" y="127625"/>
                  <a:pt x="5560041" y="113772"/>
                  <a:pt x="5577104" y="104580"/>
                </a:cubicBezTo>
                <a:cubicBezTo>
                  <a:pt x="5608384" y="124755"/>
                  <a:pt x="5592201" y="172120"/>
                  <a:pt x="5648836" y="137304"/>
                </a:cubicBezTo>
                <a:lnTo>
                  <a:pt x="5649183" y="136665"/>
                </a:lnTo>
                <a:lnTo>
                  <a:pt x="5649691" y="138159"/>
                </a:lnTo>
                <a:cubicBezTo>
                  <a:pt x="5649606" y="137736"/>
                  <a:pt x="5649270" y="136504"/>
                  <a:pt x="5649270" y="136504"/>
                </a:cubicBezTo>
                <a:lnTo>
                  <a:pt x="5649183" y="136665"/>
                </a:lnTo>
                <a:lnTo>
                  <a:pt x="5648602" y="134956"/>
                </a:lnTo>
                <a:cubicBezTo>
                  <a:pt x="5645700" y="126417"/>
                  <a:pt x="5616009" y="115348"/>
                  <a:pt x="5643358" y="101112"/>
                </a:cubicBezTo>
                <a:cubicBezTo>
                  <a:pt x="5674689" y="92502"/>
                  <a:pt x="5678979" y="75354"/>
                  <a:pt x="5686954" y="50498"/>
                </a:cubicBezTo>
                <a:cubicBezTo>
                  <a:pt x="5686954" y="50498"/>
                  <a:pt x="5687610" y="50215"/>
                  <a:pt x="5687388" y="49699"/>
                </a:cubicBezTo>
                <a:cubicBezTo>
                  <a:pt x="5689558" y="45703"/>
                  <a:pt x="5702672" y="36379"/>
                  <a:pt x="5711230" y="36362"/>
                </a:cubicBezTo>
                <a:cubicBezTo>
                  <a:pt x="5711230" y="36362"/>
                  <a:pt x="5711452" y="36878"/>
                  <a:pt x="5711452" y="36878"/>
                </a:cubicBezTo>
                <a:cubicBezTo>
                  <a:pt x="5711452" y="36878"/>
                  <a:pt x="5711230" y="36362"/>
                  <a:pt x="5711441" y="35047"/>
                </a:cubicBezTo>
                <a:cubicBezTo>
                  <a:pt x="5711219" y="34530"/>
                  <a:pt x="5711219" y="34530"/>
                  <a:pt x="5711219" y="34530"/>
                </a:cubicBezTo>
                <a:cubicBezTo>
                  <a:pt x="5710997" y="34014"/>
                  <a:pt x="5711431" y="33215"/>
                  <a:pt x="5711208" y="32699"/>
                </a:cubicBezTo>
                <a:cubicBezTo>
                  <a:pt x="5712405" y="11989"/>
                  <a:pt x="5757473" y="-11722"/>
                  <a:pt x="5781529" y="11566"/>
                </a:cubicBezTo>
                <a:cubicBezTo>
                  <a:pt x="5782185" y="11283"/>
                  <a:pt x="5782185" y="11283"/>
                  <a:pt x="5782185" y="11283"/>
                </a:cubicBezTo>
                <a:cubicBezTo>
                  <a:pt x="5782185" y="11283"/>
                  <a:pt x="5782842" y="11000"/>
                  <a:pt x="5782842" y="11000"/>
                </a:cubicBezTo>
                <a:cubicBezTo>
                  <a:pt x="5787216" y="8502"/>
                  <a:pt x="5800530" y="-3968"/>
                  <a:pt x="5808241" y="1275"/>
                </a:cubicBezTo>
                <a:cubicBezTo>
                  <a:pt x="5808241" y="1275"/>
                  <a:pt x="5807304" y="456"/>
                  <a:pt x="5807083" y="16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E419AE-55FB-4A23-92A6-4D0346297DD0}"/>
              </a:ext>
            </a:extLst>
          </p:cNvPr>
          <p:cNvSpPr/>
          <p:nvPr/>
        </p:nvSpPr>
        <p:spPr>
          <a:xfrm rot="20200871">
            <a:off x="11439867" y="1928198"/>
            <a:ext cx="14302" cy="5620"/>
          </a:xfrm>
          <a:custGeom>
            <a:avLst/>
            <a:gdLst>
              <a:gd name="connsiteX0" fmla="*/ 1652 w 14302"/>
              <a:gd name="connsiteY0" fmla="*/ 10677 h 5619"/>
              <a:gd name="connsiteX1" fmla="*/ 1652 w 14302"/>
              <a:gd name="connsiteY1" fmla="*/ 10677 h 5619"/>
              <a:gd name="connsiteX2" fmla="*/ 1652 w 14302"/>
              <a:gd name="connsiteY2" fmla="*/ 10677 h 5619"/>
              <a:gd name="connsiteX3" fmla="*/ 3797 w 14302"/>
              <a:gd name="connsiteY3" fmla="*/ 10677 h 5619"/>
              <a:gd name="connsiteX4" fmla="*/ 15238 w 14302"/>
              <a:gd name="connsiteY4" fmla="*/ 10116 h 5619"/>
              <a:gd name="connsiteX5" fmla="*/ 19529 w 14302"/>
              <a:gd name="connsiteY5" fmla="*/ 0 h 5619"/>
              <a:gd name="connsiteX6" fmla="*/ 1652 w 14302"/>
              <a:gd name="connsiteY6" fmla="*/ 562 h 5619"/>
              <a:gd name="connsiteX7" fmla="*/ 1652 w 14302"/>
              <a:gd name="connsiteY7" fmla="*/ 10677 h 5619"/>
              <a:gd name="connsiteX8" fmla="*/ 1652 w 14302"/>
              <a:gd name="connsiteY8" fmla="*/ 10677 h 5619"/>
              <a:gd name="connsiteX9" fmla="*/ 1652 w 14302"/>
              <a:gd name="connsiteY9" fmla="*/ 10677 h 5619"/>
              <a:gd name="connsiteX10" fmla="*/ 1652 w 14302"/>
              <a:gd name="connsiteY10" fmla="*/ 10677 h 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02" h="5619">
                <a:moveTo>
                  <a:pt x="1652" y="10677"/>
                </a:moveTo>
                <a:cubicBezTo>
                  <a:pt x="1652" y="10677"/>
                  <a:pt x="1652" y="10677"/>
                  <a:pt x="1652" y="10677"/>
                </a:cubicBezTo>
                <a:cubicBezTo>
                  <a:pt x="2367" y="10677"/>
                  <a:pt x="2367" y="10677"/>
                  <a:pt x="1652" y="10677"/>
                </a:cubicBezTo>
                <a:cubicBezTo>
                  <a:pt x="2367" y="10677"/>
                  <a:pt x="3082" y="10677"/>
                  <a:pt x="3797" y="10677"/>
                </a:cubicBezTo>
                <a:cubicBezTo>
                  <a:pt x="6657" y="10677"/>
                  <a:pt x="10948" y="10116"/>
                  <a:pt x="15238" y="10116"/>
                </a:cubicBezTo>
                <a:cubicBezTo>
                  <a:pt x="17384" y="7306"/>
                  <a:pt x="18814" y="3934"/>
                  <a:pt x="19529" y="0"/>
                </a:cubicBezTo>
                <a:cubicBezTo>
                  <a:pt x="15238" y="562"/>
                  <a:pt x="8803" y="1124"/>
                  <a:pt x="1652" y="562"/>
                </a:cubicBezTo>
                <a:cubicBezTo>
                  <a:pt x="2367" y="3372"/>
                  <a:pt x="2367" y="6744"/>
                  <a:pt x="1652" y="10677"/>
                </a:cubicBezTo>
                <a:cubicBezTo>
                  <a:pt x="1652" y="10677"/>
                  <a:pt x="936" y="10677"/>
                  <a:pt x="1652" y="10677"/>
                </a:cubicBezTo>
                <a:cubicBezTo>
                  <a:pt x="-1209" y="10677"/>
                  <a:pt x="221" y="10677"/>
                  <a:pt x="1652" y="10677"/>
                </a:cubicBezTo>
                <a:cubicBezTo>
                  <a:pt x="936" y="10677"/>
                  <a:pt x="1652" y="10677"/>
                  <a:pt x="1652" y="10677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CA84799-6988-49EB-B6E3-D3585F3A9AAF}"/>
              </a:ext>
            </a:extLst>
          </p:cNvPr>
          <p:cNvSpPr/>
          <p:nvPr/>
        </p:nvSpPr>
        <p:spPr>
          <a:xfrm rot="20200871">
            <a:off x="11117362" y="1557773"/>
            <a:ext cx="7151" cy="562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CE3D8A-1B5C-4F24-8871-9EBD2A379B6C}"/>
              </a:ext>
            </a:extLst>
          </p:cNvPr>
          <p:cNvSpPr/>
          <p:nvPr/>
        </p:nvSpPr>
        <p:spPr>
          <a:xfrm rot="20200871">
            <a:off x="11242730" y="2035206"/>
            <a:ext cx="7151" cy="5620"/>
          </a:xfrm>
          <a:custGeom>
            <a:avLst/>
            <a:gdLst>
              <a:gd name="connsiteX0" fmla="*/ 206 w 0"/>
              <a:gd name="connsiteY0" fmla="*/ 3101 h 0"/>
              <a:gd name="connsiteX1" fmla="*/ 206 w 0"/>
              <a:gd name="connsiteY1" fmla="*/ 1415 h 0"/>
              <a:gd name="connsiteX2" fmla="*/ 206 w 0"/>
              <a:gd name="connsiteY2" fmla="*/ 3101 h 0"/>
              <a:gd name="connsiteX3" fmla="*/ 206 w 0"/>
              <a:gd name="connsiteY3" fmla="*/ 3101 h 0"/>
              <a:gd name="connsiteX4" fmla="*/ 206 w 0"/>
              <a:gd name="connsiteY4" fmla="*/ 310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>
                <a:moveTo>
                  <a:pt x="206" y="3101"/>
                </a:moveTo>
                <a:cubicBezTo>
                  <a:pt x="206" y="2539"/>
                  <a:pt x="206" y="1977"/>
                  <a:pt x="206" y="1415"/>
                </a:cubicBezTo>
                <a:cubicBezTo>
                  <a:pt x="206" y="1977"/>
                  <a:pt x="206" y="2539"/>
                  <a:pt x="206" y="3101"/>
                </a:cubicBezTo>
                <a:cubicBezTo>
                  <a:pt x="206" y="2539"/>
                  <a:pt x="206" y="2539"/>
                  <a:pt x="206" y="3101"/>
                </a:cubicBezTo>
                <a:cubicBezTo>
                  <a:pt x="-509" y="-5329"/>
                  <a:pt x="922" y="6473"/>
                  <a:pt x="206" y="3101"/>
                </a:cubicBezTo>
                <a:close/>
              </a:path>
            </a:pathLst>
          </a:custGeom>
          <a:solidFill>
            <a:srgbClr val="2E2E2E"/>
          </a:solidFill>
          <a:ln w="714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7ABED8-D0C2-43E1-9839-59D8A79F466E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A31B67-CEC7-4F0C-8333-BC68B754A55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05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2623726" y="387763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478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73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4611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1D6D76B-805B-4558-8007-4EF5CE5ABF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3707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B74A48-2D82-4A65-88CD-A93660E4711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64783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278FC-CD2F-4A6D-820B-A320CE2BA9E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295859" y="4928985"/>
            <a:ext cx="1533023" cy="15330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8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0075" y="0"/>
            <a:ext cx="2552699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B55AB-35EA-4733-989A-F2DF60FA020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0075" y="4610101"/>
            <a:ext cx="2552699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FC571E0-4A2E-4B70-9758-0D2115D01C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38537" y="3152775"/>
            <a:ext cx="2552699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9D65CC2-65E9-4ACE-BB27-B844F37A9EDB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77000" y="542925"/>
            <a:ext cx="5114925" cy="3705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718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3075AB-CEA8-4AC9-9B8C-4238097011F2}"/>
              </a:ext>
            </a:extLst>
          </p:cNvPr>
          <p:cNvSpPr/>
          <p:nvPr userDrawn="1"/>
        </p:nvSpPr>
        <p:spPr>
          <a:xfrm>
            <a:off x="0" y="2447925"/>
            <a:ext cx="12192000" cy="1962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9E90BF-510F-4CD9-A4FA-D0929A13B6A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503325" y="1336039"/>
            <a:ext cx="3094821" cy="4185922"/>
          </a:xfrm>
          <a:custGeom>
            <a:avLst/>
            <a:gdLst>
              <a:gd name="connsiteX0" fmla="*/ 2098012 w 3094821"/>
              <a:gd name="connsiteY0" fmla="*/ 2192304 h 4185922"/>
              <a:gd name="connsiteX1" fmla="*/ 3094821 w 3094821"/>
              <a:gd name="connsiteY1" fmla="*/ 3189113 h 4185922"/>
              <a:gd name="connsiteX2" fmla="*/ 2098012 w 3094821"/>
              <a:gd name="connsiteY2" fmla="*/ 4185922 h 4185922"/>
              <a:gd name="connsiteX3" fmla="*/ 1101203 w 3094821"/>
              <a:gd name="connsiteY3" fmla="*/ 3189113 h 4185922"/>
              <a:gd name="connsiteX4" fmla="*/ 996809 w 3094821"/>
              <a:gd name="connsiteY4" fmla="*/ 1091101 h 4185922"/>
              <a:gd name="connsiteX5" fmla="*/ 1993617 w 3094821"/>
              <a:gd name="connsiteY5" fmla="*/ 2087909 h 4185922"/>
              <a:gd name="connsiteX6" fmla="*/ 996809 w 3094821"/>
              <a:gd name="connsiteY6" fmla="*/ 3084718 h 4185922"/>
              <a:gd name="connsiteX7" fmla="*/ 0 w 3094821"/>
              <a:gd name="connsiteY7" fmla="*/ 2087909 h 4185922"/>
              <a:gd name="connsiteX8" fmla="*/ 2087910 w 3094821"/>
              <a:gd name="connsiteY8" fmla="*/ 0 h 4185922"/>
              <a:gd name="connsiteX9" fmla="*/ 3084718 w 3094821"/>
              <a:gd name="connsiteY9" fmla="*/ 996808 h 4185922"/>
              <a:gd name="connsiteX10" fmla="*/ 2087910 w 3094821"/>
              <a:gd name="connsiteY10" fmla="*/ 1993616 h 4185922"/>
              <a:gd name="connsiteX11" fmla="*/ 1091101 w 3094821"/>
              <a:gd name="connsiteY11" fmla="*/ 996808 h 418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4821" h="4185922">
                <a:moveTo>
                  <a:pt x="2098012" y="2192304"/>
                </a:moveTo>
                <a:lnTo>
                  <a:pt x="3094821" y="3189113"/>
                </a:lnTo>
                <a:lnTo>
                  <a:pt x="2098012" y="4185922"/>
                </a:lnTo>
                <a:lnTo>
                  <a:pt x="1101203" y="3189113"/>
                </a:lnTo>
                <a:close/>
                <a:moveTo>
                  <a:pt x="996809" y="1091101"/>
                </a:moveTo>
                <a:lnTo>
                  <a:pt x="1993617" y="2087909"/>
                </a:lnTo>
                <a:lnTo>
                  <a:pt x="996809" y="3084718"/>
                </a:lnTo>
                <a:lnTo>
                  <a:pt x="0" y="2087909"/>
                </a:lnTo>
                <a:close/>
                <a:moveTo>
                  <a:pt x="2087910" y="0"/>
                </a:moveTo>
                <a:lnTo>
                  <a:pt x="3084718" y="996808"/>
                </a:lnTo>
                <a:lnTo>
                  <a:pt x="2087910" y="1993616"/>
                </a:lnTo>
                <a:lnTo>
                  <a:pt x="1091101" y="9968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96DB36-3325-4ABD-A030-3CC56F701C2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6706" y="849422"/>
            <a:ext cx="5159157" cy="5159157"/>
          </a:xfrm>
          <a:custGeom>
            <a:avLst/>
            <a:gdLst>
              <a:gd name="connsiteX0" fmla="*/ 2579578 w 5159157"/>
              <a:gd name="connsiteY0" fmla="*/ 0 h 5159157"/>
              <a:gd name="connsiteX1" fmla="*/ 5159157 w 5159157"/>
              <a:gd name="connsiteY1" fmla="*/ 2579579 h 5159157"/>
              <a:gd name="connsiteX2" fmla="*/ 2579578 w 5159157"/>
              <a:gd name="connsiteY2" fmla="*/ 5159157 h 5159157"/>
              <a:gd name="connsiteX3" fmla="*/ 0 w 5159157"/>
              <a:gd name="connsiteY3" fmla="*/ 2579579 h 515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9157" h="5159157">
                <a:moveTo>
                  <a:pt x="2579578" y="0"/>
                </a:moveTo>
                <a:lnTo>
                  <a:pt x="5159157" y="2579579"/>
                </a:lnTo>
                <a:lnTo>
                  <a:pt x="2579578" y="5159157"/>
                </a:lnTo>
                <a:lnTo>
                  <a:pt x="0" y="25795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99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0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7541ADEF-1E4E-43DD-92A6-4DD1BEE0C3FA}"/>
              </a:ext>
            </a:extLst>
          </p:cNvPr>
          <p:cNvSpPr/>
          <p:nvPr userDrawn="1"/>
        </p:nvSpPr>
        <p:spPr>
          <a:xfrm>
            <a:off x="1414" y="5702527"/>
            <a:ext cx="12190587" cy="20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14A1CBB5-2E4E-44A7-B8C0-564929AD29FE}"/>
              </a:ext>
            </a:extLst>
          </p:cNvPr>
          <p:cNvSpPr/>
          <p:nvPr userDrawn="1"/>
        </p:nvSpPr>
        <p:spPr>
          <a:xfrm>
            <a:off x="1414" y="6035177"/>
            <a:ext cx="12190587" cy="2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40BFC12-919E-46D9-8671-36DE4F33B855}"/>
              </a:ext>
            </a:extLst>
          </p:cNvPr>
          <p:cNvSpPr/>
          <p:nvPr userDrawn="1"/>
        </p:nvSpPr>
        <p:spPr>
          <a:xfrm>
            <a:off x="1414" y="5369877"/>
            <a:ext cx="12190587" cy="208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625C9658-DF2A-4CB3-953E-8206CF365BD7}"/>
              </a:ext>
            </a:extLst>
          </p:cNvPr>
          <p:cNvSpPr/>
          <p:nvPr userDrawn="1"/>
        </p:nvSpPr>
        <p:spPr>
          <a:xfrm>
            <a:off x="1414" y="5037227"/>
            <a:ext cx="12190587" cy="20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51F95-9F39-4F8B-A958-25CA10F420E1}"/>
              </a:ext>
            </a:extLst>
          </p:cNvPr>
          <p:cNvGrpSpPr/>
          <p:nvPr userDrawn="1"/>
        </p:nvGrpSpPr>
        <p:grpSpPr>
          <a:xfrm>
            <a:off x="6979778" y="1071223"/>
            <a:ext cx="4467224" cy="5464388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C7AA1-EC2F-4EED-9B06-3FAD3EAB6196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7AA5A2-602C-49AE-BF5C-D3DD14BAD373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FBCCC8-A8AF-4EE9-BF70-AA0143034A3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69B09D-4297-49EC-976D-6841A2696FF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036A40-5C02-4306-AC84-CB85976F52E7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C1FE51-50C6-4AC7-A369-B51BD069933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4BD12E-1FB9-42BE-87F4-23BF81D7633E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E5A0E3E3-F902-41E1-91A1-E9AEFE7BA9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09795" y="1300119"/>
            <a:ext cx="4095290" cy="3612469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2F9B86F-A669-4115-8D16-1F5499333B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ED60C-28D9-44EA-86A3-AEEFD1480FDE}"/>
              </a:ext>
            </a:extLst>
          </p:cNvPr>
          <p:cNvSpPr/>
          <p:nvPr userDrawn="1"/>
        </p:nvSpPr>
        <p:spPr>
          <a:xfrm rot="5083725">
            <a:off x="1174532" y="-970122"/>
            <a:ext cx="748525" cy="3046461"/>
          </a:xfrm>
          <a:custGeom>
            <a:avLst/>
            <a:gdLst>
              <a:gd name="connsiteX0" fmla="*/ 534053 w 748525"/>
              <a:gd name="connsiteY0" fmla="*/ 1515419 h 3046461"/>
              <a:gd name="connsiteX1" fmla="*/ 542359 w 748525"/>
              <a:gd name="connsiteY1" fmla="*/ 1457574 h 3046461"/>
              <a:gd name="connsiteX2" fmla="*/ 545941 w 748525"/>
              <a:gd name="connsiteY2" fmla="*/ 1443247 h 3046461"/>
              <a:gd name="connsiteX3" fmla="*/ 664522 w 748525"/>
              <a:gd name="connsiteY3" fmla="*/ 1305569 h 3046461"/>
              <a:gd name="connsiteX4" fmla="*/ 724210 w 748525"/>
              <a:gd name="connsiteY4" fmla="*/ 1261002 h 3046461"/>
              <a:gd name="connsiteX5" fmla="*/ 736147 w 748525"/>
              <a:gd name="connsiteY5" fmla="*/ 1248268 h 3046461"/>
              <a:gd name="connsiteX6" fmla="*/ 741318 w 748525"/>
              <a:gd name="connsiteY6" fmla="*/ 1301190 h 3046461"/>
              <a:gd name="connsiteX7" fmla="*/ 740523 w 748525"/>
              <a:gd name="connsiteY7" fmla="*/ 1393507 h 3046461"/>
              <a:gd name="connsiteX8" fmla="*/ 682428 w 748525"/>
              <a:gd name="connsiteY8" fmla="*/ 1482642 h 3046461"/>
              <a:gd name="connsiteX9" fmla="*/ 654572 w 748525"/>
              <a:gd name="connsiteY9" fmla="*/ 1498559 h 3046461"/>
              <a:gd name="connsiteX10" fmla="*/ 534401 w 748525"/>
              <a:gd name="connsiteY10" fmla="*/ 1576549 h 3046461"/>
              <a:gd name="connsiteX11" fmla="*/ 534053 w 748525"/>
              <a:gd name="connsiteY11" fmla="*/ 1515419 h 3046461"/>
              <a:gd name="connsiteX12" fmla="*/ 544051 w 748525"/>
              <a:gd name="connsiteY12" fmla="*/ 1259708 h 3046461"/>
              <a:gd name="connsiteX13" fmla="*/ 569418 w 748525"/>
              <a:gd name="connsiteY13" fmla="*/ 1167094 h 3046461"/>
              <a:gd name="connsiteX14" fmla="*/ 641840 w 748525"/>
              <a:gd name="connsiteY14" fmla="*/ 1096661 h 3046461"/>
              <a:gd name="connsiteX15" fmla="*/ 735747 w 748525"/>
              <a:gd name="connsiteY15" fmla="*/ 1028618 h 3046461"/>
              <a:gd name="connsiteX16" fmla="*/ 741318 w 748525"/>
              <a:gd name="connsiteY16" fmla="*/ 1072390 h 3046461"/>
              <a:gd name="connsiteX17" fmla="*/ 743308 w 748525"/>
              <a:gd name="connsiteY17" fmla="*/ 1168686 h 3046461"/>
              <a:gd name="connsiteX18" fmla="*/ 687599 w 748525"/>
              <a:gd name="connsiteY18" fmla="*/ 1260603 h 3046461"/>
              <a:gd name="connsiteX19" fmla="*/ 666909 w 748525"/>
              <a:gd name="connsiteY19" fmla="*/ 1273337 h 3046461"/>
              <a:gd name="connsiteX20" fmla="*/ 541963 w 748525"/>
              <a:gd name="connsiteY20" fmla="*/ 1358889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62655 w 748525"/>
              <a:gd name="connsiteY23" fmla="*/ 978880 h 3046461"/>
              <a:gd name="connsiteX24" fmla="*/ 642635 w 748525"/>
              <a:gd name="connsiteY24" fmla="*/ 883378 h 3046461"/>
              <a:gd name="connsiteX25" fmla="*/ 736942 w 748525"/>
              <a:gd name="connsiteY25" fmla="*/ 811754 h 3046461"/>
              <a:gd name="connsiteX26" fmla="*/ 740126 w 748525"/>
              <a:gd name="connsiteY26" fmla="*/ 822498 h 3046461"/>
              <a:gd name="connsiteX27" fmla="*/ 748481 w 748525"/>
              <a:gd name="connsiteY27" fmla="*/ 933119 h 3046461"/>
              <a:gd name="connsiteX28" fmla="*/ 680836 w 748525"/>
              <a:gd name="connsiteY28" fmla="*/ 1052892 h 3046461"/>
              <a:gd name="connsiteX29" fmla="*/ 648206 w 748525"/>
              <a:gd name="connsiteY29" fmla="*/ 1071195 h 3046461"/>
              <a:gd name="connsiteX30" fmla="*/ 545544 w 748525"/>
              <a:gd name="connsiteY30" fmla="*/ 1143617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61063 w 748525"/>
              <a:gd name="connsiteY33" fmla="*/ 766392 h 3046461"/>
              <a:gd name="connsiteX34" fmla="*/ 639453 w 748525"/>
              <a:gd name="connsiteY34" fmla="*/ 671290 h 3046461"/>
              <a:gd name="connsiteX35" fmla="*/ 734555 w 748525"/>
              <a:gd name="connsiteY35" fmla="*/ 601652 h 3046461"/>
              <a:gd name="connsiteX36" fmla="*/ 738136 w 748525"/>
              <a:gd name="connsiteY36" fmla="*/ 600857 h 3046461"/>
              <a:gd name="connsiteX37" fmla="*/ 744902 w 748525"/>
              <a:gd name="connsiteY37" fmla="*/ 746894 h 3046461"/>
              <a:gd name="connsiteX38" fmla="*/ 691183 w 748525"/>
              <a:gd name="connsiteY38" fmla="*/ 831651 h 3046461"/>
              <a:gd name="connsiteX39" fmla="*/ 635872 w 748525"/>
              <a:gd name="connsiteY39" fmla="*/ 864280 h 3046461"/>
              <a:gd name="connsiteX40" fmla="*/ 550718 w 748525"/>
              <a:gd name="connsiteY40" fmla="*/ 924365 h 3046461"/>
              <a:gd name="connsiteX41" fmla="*/ 545544 w 748525"/>
              <a:gd name="connsiteY41" fmla="*/ 928344 h 3046461"/>
              <a:gd name="connsiteX42" fmla="*/ 541168 w 748525"/>
              <a:gd name="connsiteY42" fmla="*/ 927547 h 3046461"/>
              <a:gd name="connsiteX43" fmla="*/ 545544 w 748525"/>
              <a:gd name="connsiteY43" fmla="*/ 838414 h 3046461"/>
              <a:gd name="connsiteX44" fmla="*/ 546191 w 748525"/>
              <a:gd name="connsiteY44" fmla="*/ 622045 h 3046461"/>
              <a:gd name="connsiteX45" fmla="*/ 563850 w 748525"/>
              <a:gd name="connsiteY45" fmla="*/ 547136 h 3046461"/>
              <a:gd name="connsiteX46" fmla="*/ 639851 w 748525"/>
              <a:gd name="connsiteY46" fmla="*/ 461585 h 3046461"/>
              <a:gd name="connsiteX47" fmla="*/ 733760 w 748525"/>
              <a:gd name="connsiteY47" fmla="*/ 392744 h 3046461"/>
              <a:gd name="connsiteX48" fmla="*/ 741321 w 748525"/>
              <a:gd name="connsiteY48" fmla="*/ 389960 h 3046461"/>
              <a:gd name="connsiteX49" fmla="*/ 745300 w 748525"/>
              <a:gd name="connsiteY49" fmla="*/ 529628 h 3046461"/>
              <a:gd name="connsiteX50" fmla="*/ 695957 w 748525"/>
              <a:gd name="connsiteY50" fmla="*/ 619161 h 3046461"/>
              <a:gd name="connsiteX51" fmla="*/ 670093 w 748525"/>
              <a:gd name="connsiteY51" fmla="*/ 635872 h 3046461"/>
              <a:gd name="connsiteX52" fmla="*/ 544352 w 748525"/>
              <a:gd name="connsiteY52" fmla="*/ 721028 h 3046461"/>
              <a:gd name="connsiteX53" fmla="*/ 541963 w 748525"/>
              <a:gd name="connsiteY53" fmla="*/ 698744 h 3046461"/>
              <a:gd name="connsiteX54" fmla="*/ 546191 w 748525"/>
              <a:gd name="connsiteY54" fmla="*/ 622045 h 3046461"/>
              <a:gd name="connsiteX55" fmla="*/ 546936 w 748525"/>
              <a:gd name="connsiteY55" fmla="*/ 424777 h 3046461"/>
              <a:gd name="connsiteX56" fmla="*/ 576581 w 748525"/>
              <a:gd name="connsiteY56" fmla="*/ 331466 h 3046461"/>
              <a:gd name="connsiteX57" fmla="*/ 658551 w 748525"/>
              <a:gd name="connsiteY57" fmla="*/ 241535 h 3046461"/>
              <a:gd name="connsiteX58" fmla="*/ 735748 w 748525"/>
              <a:gd name="connsiteY58" fmla="*/ 179063 h 3046461"/>
              <a:gd name="connsiteX59" fmla="*/ 738137 w 748525"/>
              <a:gd name="connsiteY59" fmla="*/ 203735 h 3046461"/>
              <a:gd name="connsiteX60" fmla="*/ 742911 w 748525"/>
              <a:gd name="connsiteY60" fmla="*/ 283715 h 3046461"/>
              <a:gd name="connsiteX61" fmla="*/ 649001 w 748525"/>
              <a:gd name="connsiteY61" fmla="*/ 436118 h 3046461"/>
              <a:gd name="connsiteX62" fmla="*/ 567429 w 748525"/>
              <a:gd name="connsiteY62" fmla="*/ 493419 h 3046461"/>
              <a:gd name="connsiteX63" fmla="*/ 542360 w 748525"/>
              <a:gd name="connsiteY63" fmla="*/ 525251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21915 w 748525"/>
              <a:gd name="connsiteY66" fmla="*/ 1247473 h 3046461"/>
              <a:gd name="connsiteX67" fmla="*/ 333454 w 748525"/>
              <a:gd name="connsiteY67" fmla="*/ 1260604 h 3046461"/>
              <a:gd name="connsiteX68" fmla="*/ 387571 w 748525"/>
              <a:gd name="connsiteY68" fmla="*/ 1305171 h 3046461"/>
              <a:gd name="connsiteX69" fmla="*/ 508936 w 748525"/>
              <a:gd name="connsiteY69" fmla="*/ 1470308 h 3046461"/>
              <a:gd name="connsiteX70" fmla="*/ 511323 w 748525"/>
              <a:gd name="connsiteY70" fmla="*/ 1582918 h 3046461"/>
              <a:gd name="connsiteX71" fmla="*/ 403884 w 748525"/>
              <a:gd name="connsiteY71" fmla="*/ 1506119 h 3046461"/>
              <a:gd name="connsiteX72" fmla="*/ 397916 w 748525"/>
              <a:gd name="connsiteY72" fmla="*/ 1502935 h 3046461"/>
              <a:gd name="connsiteX73" fmla="*/ 311170 w 748525"/>
              <a:gd name="connsiteY73" fmla="*/ 1346156 h 3046461"/>
              <a:gd name="connsiteX74" fmla="*/ 314354 w 748525"/>
              <a:gd name="connsiteY74" fmla="*/ 1122130 h 3046461"/>
              <a:gd name="connsiteX75" fmla="*/ 322312 w 748525"/>
              <a:gd name="connsiteY75" fmla="*/ 1036179 h 3046461"/>
              <a:gd name="connsiteX76" fmla="*/ 328678 w 748525"/>
              <a:gd name="connsiteY76" fmla="*/ 1041352 h 3046461"/>
              <a:gd name="connsiteX77" fmla="*/ 410254 w 748525"/>
              <a:gd name="connsiteY77" fmla="*/ 1102233 h 3046461"/>
              <a:gd name="connsiteX78" fmla="*/ 493816 w 748525"/>
              <a:gd name="connsiteY78" fmla="*/ 1183010 h 3046461"/>
              <a:gd name="connsiteX79" fmla="*/ 513711 w 748525"/>
              <a:gd name="connsiteY79" fmla="*/ 1255035 h 3046461"/>
              <a:gd name="connsiteX80" fmla="*/ 522466 w 748525"/>
              <a:gd name="connsiteY80" fmla="*/ 1312334 h 3046461"/>
              <a:gd name="connsiteX81" fmla="*/ 523659 w 748525"/>
              <a:gd name="connsiteY81" fmla="*/ 1301591 h 3046461"/>
              <a:gd name="connsiteX82" fmla="*/ 524059 w 748525"/>
              <a:gd name="connsiteY82" fmla="*/ 696754 h 3046461"/>
              <a:gd name="connsiteX83" fmla="*/ 518885 w 748525"/>
              <a:gd name="connsiteY83" fmla="*/ 362901 h 3046461"/>
              <a:gd name="connsiteX84" fmla="*/ 506948 w 748525"/>
              <a:gd name="connsiteY84" fmla="*/ 328680 h 3046461"/>
              <a:gd name="connsiteX85" fmla="*/ 459594 w 748525"/>
              <a:gd name="connsiteY85" fmla="*/ 252678 h 3046461"/>
              <a:gd name="connsiteX86" fmla="*/ 450841 w 748525"/>
              <a:gd name="connsiteY86" fmla="*/ 134100 h 3046461"/>
              <a:gd name="connsiteX87" fmla="*/ 514109 w 748525"/>
              <a:gd name="connsiteY87" fmla="*/ 5969 h 3046461"/>
              <a:gd name="connsiteX88" fmla="*/ 517293 w 748525"/>
              <a:gd name="connsiteY88" fmla="*/ 0 h 3046461"/>
              <a:gd name="connsiteX89" fmla="*/ 531619 w 748525"/>
              <a:gd name="connsiteY89" fmla="*/ 15519 h 3046461"/>
              <a:gd name="connsiteX90" fmla="*/ 601652 w 748525"/>
              <a:gd name="connsiteY90" fmla="*/ 137679 h 3046461"/>
              <a:gd name="connsiteX91" fmla="*/ 596081 w 748525"/>
              <a:gd name="connsiteY91" fmla="*/ 241138 h 3046461"/>
              <a:gd name="connsiteX92" fmla="*/ 530822 w 748525"/>
              <a:gd name="connsiteY92" fmla="*/ 346985 h 3046461"/>
              <a:gd name="connsiteX93" fmla="*/ 524853 w 748525"/>
              <a:gd name="connsiteY93" fmla="*/ 363298 h 3046461"/>
              <a:gd name="connsiteX94" fmla="*/ 530027 w 748525"/>
              <a:gd name="connsiteY94" fmla="*/ 1241903 h 3046461"/>
              <a:gd name="connsiteX95" fmla="*/ 510927 w 748525"/>
              <a:gd name="connsiteY95" fmla="*/ 1773920 h 3046461"/>
              <a:gd name="connsiteX96" fmla="*/ 387174 w 748525"/>
              <a:gd name="connsiteY96" fmla="*/ 2508475 h 3046461"/>
              <a:gd name="connsiteX97" fmla="*/ 366879 w 748525"/>
              <a:gd name="connsiteY97" fmla="*/ 2617903 h 3046461"/>
              <a:gd name="connsiteX98" fmla="*/ 290878 w 748525"/>
              <a:gd name="connsiteY98" fmla="*/ 2831586 h 3046461"/>
              <a:gd name="connsiteX99" fmla="*/ 189805 w 748525"/>
              <a:gd name="connsiteY99" fmla="*/ 3033729 h 3046461"/>
              <a:gd name="connsiteX100" fmla="*/ 181449 w 748525"/>
              <a:gd name="connsiteY100" fmla="*/ 3046461 h 3046461"/>
              <a:gd name="connsiteX101" fmla="*/ 395530 w 748525"/>
              <a:gd name="connsiteY101" fmla="*/ 2236299 h 3046461"/>
              <a:gd name="connsiteX102" fmla="*/ 395132 w 748525"/>
              <a:gd name="connsiteY102" fmla="*/ 2353685 h 3046461"/>
              <a:gd name="connsiteX103" fmla="*/ 390756 w 748525"/>
              <a:gd name="connsiteY103" fmla="*/ 2471866 h 3046461"/>
              <a:gd name="connsiteX104" fmla="*/ 398314 w 748525"/>
              <a:gd name="connsiteY104" fmla="*/ 2445605 h 3046461"/>
              <a:gd name="connsiteX105" fmla="*/ 498192 w 748525"/>
              <a:gd name="connsiteY105" fmla="*/ 1865441 h 3046461"/>
              <a:gd name="connsiteX106" fmla="*/ 522069 w 748525"/>
              <a:gd name="connsiteY106" fmla="*/ 1376400 h 3046461"/>
              <a:gd name="connsiteX107" fmla="*/ 522069 w 748525"/>
              <a:gd name="connsiteY107" fmla="*/ 1353718 h 3046461"/>
              <a:gd name="connsiteX108" fmla="*/ 518487 w 748525"/>
              <a:gd name="connsiteY108" fmla="*/ 1365656 h 3046461"/>
              <a:gd name="connsiteX109" fmla="*/ 487847 w 748525"/>
              <a:gd name="connsiteY109" fmla="*/ 1340189 h 3046461"/>
              <a:gd name="connsiteX110" fmla="*/ 408662 w 748525"/>
              <a:gd name="connsiteY110" fmla="*/ 1292438 h 3046461"/>
              <a:gd name="connsiteX111" fmla="*/ 314354 w 748525"/>
              <a:gd name="connsiteY111" fmla="*/ 1122130 h 3046461"/>
              <a:gd name="connsiteX112" fmla="*/ 323109 w 748525"/>
              <a:gd name="connsiteY112" fmla="*/ 824087 h 3046461"/>
              <a:gd name="connsiteX113" fmla="*/ 326293 w 748525"/>
              <a:gd name="connsiteY113" fmla="*/ 823292 h 3046461"/>
              <a:gd name="connsiteX114" fmla="*/ 337833 w 748525"/>
              <a:gd name="connsiteY114" fmla="*/ 836026 h 3046461"/>
              <a:gd name="connsiteX115" fmla="*/ 400702 w 748525"/>
              <a:gd name="connsiteY115" fmla="*/ 882582 h 3046461"/>
              <a:gd name="connsiteX116" fmla="*/ 452830 w 748525"/>
              <a:gd name="connsiteY116" fmla="*/ 912425 h 3046461"/>
              <a:gd name="connsiteX117" fmla="*/ 501375 w 748525"/>
              <a:gd name="connsiteY117" fmla="*/ 986040 h 3046461"/>
              <a:gd name="connsiteX118" fmla="*/ 520875 w 748525"/>
              <a:gd name="connsiteY118" fmla="*/ 1140831 h 3046461"/>
              <a:gd name="connsiteX119" fmla="*/ 519681 w 748525"/>
              <a:gd name="connsiteY119" fmla="*/ 1151574 h 3046461"/>
              <a:gd name="connsiteX120" fmla="*/ 512518 w 748525"/>
              <a:gd name="connsiteY120" fmla="*/ 1145605 h 3046461"/>
              <a:gd name="connsiteX121" fmla="*/ 432935 w 748525"/>
              <a:gd name="connsiteY121" fmla="*/ 1089499 h 3046461"/>
              <a:gd name="connsiteX122" fmla="*/ 404681 w 748525"/>
              <a:gd name="connsiteY122" fmla="*/ 1074378 h 3046461"/>
              <a:gd name="connsiteX123" fmla="*/ 315151 w 748525"/>
              <a:gd name="connsiteY123" fmla="*/ 912028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25893 w 748525"/>
              <a:gd name="connsiteY126" fmla="*/ 606028 h 3046461"/>
              <a:gd name="connsiteX127" fmla="*/ 335841 w 748525"/>
              <a:gd name="connsiteY127" fmla="*/ 620352 h 3046461"/>
              <a:gd name="connsiteX128" fmla="*/ 396326 w 748525"/>
              <a:gd name="connsiteY128" fmla="*/ 667705 h 3046461"/>
              <a:gd name="connsiteX129" fmla="*/ 512518 w 748525"/>
              <a:gd name="connsiteY129" fmla="*/ 809363 h 3046461"/>
              <a:gd name="connsiteX130" fmla="*/ 522068 w 748525"/>
              <a:gd name="connsiteY130" fmla="*/ 929139 h 3046461"/>
              <a:gd name="connsiteX131" fmla="*/ 521670 w 748525"/>
              <a:gd name="connsiteY131" fmla="*/ 940279 h 3046461"/>
              <a:gd name="connsiteX132" fmla="*/ 512120 w 748525"/>
              <a:gd name="connsiteY132" fmla="*/ 932321 h 3046461"/>
              <a:gd name="connsiteX133" fmla="*/ 431740 w 748525"/>
              <a:gd name="connsiteY133" fmla="*/ 876612 h 3046461"/>
              <a:gd name="connsiteX134" fmla="*/ 382399 w 748525"/>
              <a:gd name="connsiteY134" fmla="*/ 849156 h 3046461"/>
              <a:gd name="connsiteX135" fmla="*/ 317140 w 748525"/>
              <a:gd name="connsiteY135" fmla="*/ 747288 h 3046461"/>
              <a:gd name="connsiteX136" fmla="*/ 317488 w 748525"/>
              <a:gd name="connsiteY136" fmla="*/ 678001 h 3046461"/>
              <a:gd name="connsiteX137" fmla="*/ 325495 w 748525"/>
              <a:gd name="connsiteY137" fmla="*/ 401897 h 3046461"/>
              <a:gd name="connsiteX138" fmla="*/ 327882 w 748525"/>
              <a:gd name="connsiteY138" fmla="*/ 397918 h 3046461"/>
              <a:gd name="connsiteX139" fmla="*/ 395131 w 748525"/>
              <a:gd name="connsiteY139" fmla="*/ 456811 h 3046461"/>
              <a:gd name="connsiteX140" fmla="*/ 411047 w 748525"/>
              <a:gd name="connsiteY140" fmla="*/ 463972 h 3046461"/>
              <a:gd name="connsiteX141" fmla="*/ 506945 w 748525"/>
              <a:gd name="connsiteY141" fmla="*/ 576981 h 3046461"/>
              <a:gd name="connsiteX142" fmla="*/ 522861 w 748525"/>
              <a:gd name="connsiteY142" fmla="*/ 712273 h 3046461"/>
              <a:gd name="connsiteX143" fmla="*/ 521269 w 748525"/>
              <a:gd name="connsiteY143" fmla="*/ 729384 h 3046461"/>
              <a:gd name="connsiteX144" fmla="*/ 512914 w 748525"/>
              <a:gd name="connsiteY144" fmla="*/ 722618 h 3046461"/>
              <a:gd name="connsiteX145" fmla="*/ 434126 w 748525"/>
              <a:gd name="connsiteY145" fmla="*/ 667309 h 3046461"/>
              <a:gd name="connsiteX146" fmla="*/ 384783 w 748525"/>
              <a:gd name="connsiteY146" fmla="*/ 640251 h 3046461"/>
              <a:gd name="connsiteX147" fmla="*/ 317537 w 748525"/>
              <a:gd name="connsiteY147" fmla="*/ 532812 h 3046461"/>
              <a:gd name="connsiteX148" fmla="*/ 325495 w 748525"/>
              <a:gd name="connsiteY148" fmla="*/ 401897 h 3046461"/>
              <a:gd name="connsiteX149" fmla="*/ 322312 w 748525"/>
              <a:gd name="connsiteY149" fmla="*/ 190207 h 3046461"/>
              <a:gd name="connsiteX150" fmla="*/ 399907 w 748525"/>
              <a:gd name="connsiteY150" fmla="*/ 251089 h 3046461"/>
              <a:gd name="connsiteX151" fmla="*/ 511722 w 748525"/>
              <a:gd name="connsiteY151" fmla="*/ 438905 h 3046461"/>
              <a:gd name="connsiteX152" fmla="*/ 518088 w 748525"/>
              <a:gd name="connsiteY152" fmla="*/ 530425 h 3046461"/>
              <a:gd name="connsiteX153" fmla="*/ 512517 w 748525"/>
              <a:gd name="connsiteY153" fmla="*/ 531620 h 3046461"/>
              <a:gd name="connsiteX154" fmla="*/ 405479 w 748525"/>
              <a:gd name="connsiteY154" fmla="*/ 443282 h 3046461"/>
              <a:gd name="connsiteX155" fmla="*/ 314354 w 748525"/>
              <a:gd name="connsiteY155" fmla="*/ 293266 h 3046461"/>
              <a:gd name="connsiteX156" fmla="*/ 322312 w 748525"/>
              <a:gd name="connsiteY156" fmla="*/ 190207 h 3046461"/>
              <a:gd name="connsiteX157" fmla="*/ 0 w 748525"/>
              <a:gd name="connsiteY157" fmla="*/ 832444 h 3046461"/>
              <a:gd name="connsiteX158" fmla="*/ 68440 w 748525"/>
              <a:gd name="connsiteY158" fmla="*/ 942667 h 3046461"/>
              <a:gd name="connsiteX159" fmla="*/ 329078 w 748525"/>
              <a:gd name="connsiteY159" fmla="*/ 1498559 h 3046461"/>
              <a:gd name="connsiteX160" fmla="*/ 405080 w 748525"/>
              <a:gd name="connsiteY160" fmla="*/ 2064798 h 3046461"/>
              <a:gd name="connsiteX161" fmla="*/ 396327 w 748525"/>
              <a:gd name="connsiteY161" fmla="*/ 2193324 h 3046461"/>
              <a:gd name="connsiteX162" fmla="*/ 393540 w 748525"/>
              <a:gd name="connsiteY162" fmla="*/ 2206456 h 3046461"/>
              <a:gd name="connsiteX163" fmla="*/ 384387 w 748525"/>
              <a:gd name="connsiteY163" fmla="*/ 2101804 h 3046461"/>
              <a:gd name="connsiteX164" fmla="*/ 288888 w 748525"/>
              <a:gd name="connsiteY164" fmla="*/ 1646188 h 3046461"/>
              <a:gd name="connsiteX165" fmla="*/ 6366 w 748525"/>
              <a:gd name="connsiteY165" fmla="*/ 858308 h 3046461"/>
              <a:gd name="connsiteX166" fmla="*/ 0 w 748525"/>
              <a:gd name="connsiteY166" fmla="*/ 832444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34AA33-57BF-4036-9F19-66BBCDC4E1D4}"/>
              </a:ext>
            </a:extLst>
          </p:cNvPr>
          <p:cNvSpPr/>
          <p:nvPr userDrawn="1"/>
        </p:nvSpPr>
        <p:spPr>
          <a:xfrm rot="16516275" flipH="1">
            <a:off x="10266540" y="-970122"/>
            <a:ext cx="748525" cy="3046461"/>
          </a:xfrm>
          <a:custGeom>
            <a:avLst/>
            <a:gdLst>
              <a:gd name="connsiteX0" fmla="*/ 534053 w 748525"/>
              <a:gd name="connsiteY0" fmla="*/ 1515420 h 3046461"/>
              <a:gd name="connsiteX1" fmla="*/ 534401 w 748525"/>
              <a:gd name="connsiteY1" fmla="*/ 1576550 h 3046461"/>
              <a:gd name="connsiteX2" fmla="*/ 654572 w 748525"/>
              <a:gd name="connsiteY2" fmla="*/ 1498559 h 3046461"/>
              <a:gd name="connsiteX3" fmla="*/ 682428 w 748525"/>
              <a:gd name="connsiteY3" fmla="*/ 1482643 h 3046461"/>
              <a:gd name="connsiteX4" fmla="*/ 740523 w 748525"/>
              <a:gd name="connsiteY4" fmla="*/ 1393507 h 3046461"/>
              <a:gd name="connsiteX5" fmla="*/ 741318 w 748525"/>
              <a:gd name="connsiteY5" fmla="*/ 1301190 h 3046461"/>
              <a:gd name="connsiteX6" fmla="*/ 736147 w 748525"/>
              <a:gd name="connsiteY6" fmla="*/ 1248268 h 3046461"/>
              <a:gd name="connsiteX7" fmla="*/ 724210 w 748525"/>
              <a:gd name="connsiteY7" fmla="*/ 1261002 h 3046461"/>
              <a:gd name="connsiteX8" fmla="*/ 664522 w 748525"/>
              <a:gd name="connsiteY8" fmla="*/ 1305569 h 3046461"/>
              <a:gd name="connsiteX9" fmla="*/ 545941 w 748525"/>
              <a:gd name="connsiteY9" fmla="*/ 1443247 h 3046461"/>
              <a:gd name="connsiteX10" fmla="*/ 542359 w 748525"/>
              <a:gd name="connsiteY10" fmla="*/ 1457574 h 3046461"/>
              <a:gd name="connsiteX11" fmla="*/ 534053 w 748525"/>
              <a:gd name="connsiteY11" fmla="*/ 1515420 h 3046461"/>
              <a:gd name="connsiteX12" fmla="*/ 544051 w 748525"/>
              <a:gd name="connsiteY12" fmla="*/ 1259708 h 3046461"/>
              <a:gd name="connsiteX13" fmla="*/ 541963 w 748525"/>
              <a:gd name="connsiteY13" fmla="*/ 1358889 h 3046461"/>
              <a:gd name="connsiteX14" fmla="*/ 666909 w 748525"/>
              <a:gd name="connsiteY14" fmla="*/ 1273338 h 3046461"/>
              <a:gd name="connsiteX15" fmla="*/ 687599 w 748525"/>
              <a:gd name="connsiteY15" fmla="*/ 1260603 h 3046461"/>
              <a:gd name="connsiteX16" fmla="*/ 743308 w 748525"/>
              <a:gd name="connsiteY16" fmla="*/ 1168686 h 3046461"/>
              <a:gd name="connsiteX17" fmla="*/ 741318 w 748525"/>
              <a:gd name="connsiteY17" fmla="*/ 1072390 h 3046461"/>
              <a:gd name="connsiteX18" fmla="*/ 735747 w 748525"/>
              <a:gd name="connsiteY18" fmla="*/ 1028618 h 3046461"/>
              <a:gd name="connsiteX19" fmla="*/ 641840 w 748525"/>
              <a:gd name="connsiteY19" fmla="*/ 1096662 h 3046461"/>
              <a:gd name="connsiteX20" fmla="*/ 569418 w 748525"/>
              <a:gd name="connsiteY20" fmla="*/ 1167094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45544 w 748525"/>
              <a:gd name="connsiteY23" fmla="*/ 1143616 h 3046461"/>
              <a:gd name="connsiteX24" fmla="*/ 648206 w 748525"/>
              <a:gd name="connsiteY24" fmla="*/ 1071195 h 3046461"/>
              <a:gd name="connsiteX25" fmla="*/ 680836 w 748525"/>
              <a:gd name="connsiteY25" fmla="*/ 1052892 h 3046461"/>
              <a:gd name="connsiteX26" fmla="*/ 748481 w 748525"/>
              <a:gd name="connsiteY26" fmla="*/ 933118 h 3046461"/>
              <a:gd name="connsiteX27" fmla="*/ 740126 w 748525"/>
              <a:gd name="connsiteY27" fmla="*/ 822499 h 3046461"/>
              <a:gd name="connsiteX28" fmla="*/ 736942 w 748525"/>
              <a:gd name="connsiteY28" fmla="*/ 811754 h 3046461"/>
              <a:gd name="connsiteX29" fmla="*/ 642635 w 748525"/>
              <a:gd name="connsiteY29" fmla="*/ 883379 h 3046461"/>
              <a:gd name="connsiteX30" fmla="*/ 562655 w 748525"/>
              <a:gd name="connsiteY30" fmla="*/ 978880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41168 w 748525"/>
              <a:gd name="connsiteY33" fmla="*/ 927547 h 3046461"/>
              <a:gd name="connsiteX34" fmla="*/ 545544 w 748525"/>
              <a:gd name="connsiteY34" fmla="*/ 928344 h 3046461"/>
              <a:gd name="connsiteX35" fmla="*/ 550718 w 748525"/>
              <a:gd name="connsiteY35" fmla="*/ 924365 h 3046461"/>
              <a:gd name="connsiteX36" fmla="*/ 635872 w 748525"/>
              <a:gd name="connsiteY36" fmla="*/ 864279 h 3046461"/>
              <a:gd name="connsiteX37" fmla="*/ 691183 w 748525"/>
              <a:gd name="connsiteY37" fmla="*/ 831650 h 3046461"/>
              <a:gd name="connsiteX38" fmla="*/ 744902 w 748525"/>
              <a:gd name="connsiteY38" fmla="*/ 746894 h 3046461"/>
              <a:gd name="connsiteX39" fmla="*/ 738136 w 748525"/>
              <a:gd name="connsiteY39" fmla="*/ 600858 h 3046461"/>
              <a:gd name="connsiteX40" fmla="*/ 734555 w 748525"/>
              <a:gd name="connsiteY40" fmla="*/ 601652 h 3046461"/>
              <a:gd name="connsiteX41" fmla="*/ 639453 w 748525"/>
              <a:gd name="connsiteY41" fmla="*/ 671290 h 3046461"/>
              <a:gd name="connsiteX42" fmla="*/ 561063 w 748525"/>
              <a:gd name="connsiteY42" fmla="*/ 766392 h 3046461"/>
              <a:gd name="connsiteX43" fmla="*/ 545544 w 748525"/>
              <a:gd name="connsiteY43" fmla="*/ 838414 h 3046461"/>
              <a:gd name="connsiteX44" fmla="*/ 546191 w 748525"/>
              <a:gd name="connsiteY44" fmla="*/ 622044 h 3046461"/>
              <a:gd name="connsiteX45" fmla="*/ 541963 w 748525"/>
              <a:gd name="connsiteY45" fmla="*/ 698743 h 3046461"/>
              <a:gd name="connsiteX46" fmla="*/ 544352 w 748525"/>
              <a:gd name="connsiteY46" fmla="*/ 721027 h 3046461"/>
              <a:gd name="connsiteX47" fmla="*/ 670093 w 748525"/>
              <a:gd name="connsiteY47" fmla="*/ 635871 h 3046461"/>
              <a:gd name="connsiteX48" fmla="*/ 695957 w 748525"/>
              <a:gd name="connsiteY48" fmla="*/ 619160 h 3046461"/>
              <a:gd name="connsiteX49" fmla="*/ 745300 w 748525"/>
              <a:gd name="connsiteY49" fmla="*/ 529626 h 3046461"/>
              <a:gd name="connsiteX50" fmla="*/ 741321 w 748525"/>
              <a:gd name="connsiteY50" fmla="*/ 389959 h 3046461"/>
              <a:gd name="connsiteX51" fmla="*/ 733760 w 748525"/>
              <a:gd name="connsiteY51" fmla="*/ 392743 h 3046461"/>
              <a:gd name="connsiteX52" fmla="*/ 639851 w 748525"/>
              <a:gd name="connsiteY52" fmla="*/ 461584 h 3046461"/>
              <a:gd name="connsiteX53" fmla="*/ 563850 w 748525"/>
              <a:gd name="connsiteY53" fmla="*/ 547136 h 3046461"/>
              <a:gd name="connsiteX54" fmla="*/ 546191 w 748525"/>
              <a:gd name="connsiteY54" fmla="*/ 622044 h 3046461"/>
              <a:gd name="connsiteX55" fmla="*/ 546936 w 748525"/>
              <a:gd name="connsiteY55" fmla="*/ 424777 h 3046461"/>
              <a:gd name="connsiteX56" fmla="*/ 542360 w 748525"/>
              <a:gd name="connsiteY56" fmla="*/ 525252 h 3046461"/>
              <a:gd name="connsiteX57" fmla="*/ 567429 w 748525"/>
              <a:gd name="connsiteY57" fmla="*/ 493419 h 3046461"/>
              <a:gd name="connsiteX58" fmla="*/ 649001 w 748525"/>
              <a:gd name="connsiteY58" fmla="*/ 436118 h 3046461"/>
              <a:gd name="connsiteX59" fmla="*/ 742911 w 748525"/>
              <a:gd name="connsiteY59" fmla="*/ 283715 h 3046461"/>
              <a:gd name="connsiteX60" fmla="*/ 738137 w 748525"/>
              <a:gd name="connsiteY60" fmla="*/ 203734 h 3046461"/>
              <a:gd name="connsiteX61" fmla="*/ 735748 w 748525"/>
              <a:gd name="connsiteY61" fmla="*/ 179063 h 3046461"/>
              <a:gd name="connsiteX62" fmla="*/ 658551 w 748525"/>
              <a:gd name="connsiteY62" fmla="*/ 241535 h 3046461"/>
              <a:gd name="connsiteX63" fmla="*/ 576581 w 748525"/>
              <a:gd name="connsiteY63" fmla="*/ 331466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97916 w 748525"/>
              <a:gd name="connsiteY66" fmla="*/ 1502935 h 3046461"/>
              <a:gd name="connsiteX67" fmla="*/ 403884 w 748525"/>
              <a:gd name="connsiteY67" fmla="*/ 1506120 h 3046461"/>
              <a:gd name="connsiteX68" fmla="*/ 511323 w 748525"/>
              <a:gd name="connsiteY68" fmla="*/ 1582918 h 3046461"/>
              <a:gd name="connsiteX69" fmla="*/ 508936 w 748525"/>
              <a:gd name="connsiteY69" fmla="*/ 1470309 h 3046461"/>
              <a:gd name="connsiteX70" fmla="*/ 387571 w 748525"/>
              <a:gd name="connsiteY70" fmla="*/ 1305171 h 3046461"/>
              <a:gd name="connsiteX71" fmla="*/ 333454 w 748525"/>
              <a:gd name="connsiteY71" fmla="*/ 1260604 h 3046461"/>
              <a:gd name="connsiteX72" fmla="*/ 321915 w 748525"/>
              <a:gd name="connsiteY72" fmla="*/ 1247473 h 3046461"/>
              <a:gd name="connsiteX73" fmla="*/ 311170 w 748525"/>
              <a:gd name="connsiteY73" fmla="*/ 1346156 h 3046461"/>
              <a:gd name="connsiteX74" fmla="*/ 314355 w 748525"/>
              <a:gd name="connsiteY74" fmla="*/ 1122130 h 3046461"/>
              <a:gd name="connsiteX75" fmla="*/ 408662 w 748525"/>
              <a:gd name="connsiteY75" fmla="*/ 1292438 h 3046461"/>
              <a:gd name="connsiteX76" fmla="*/ 487847 w 748525"/>
              <a:gd name="connsiteY76" fmla="*/ 1340189 h 3046461"/>
              <a:gd name="connsiteX77" fmla="*/ 518487 w 748525"/>
              <a:gd name="connsiteY77" fmla="*/ 1365656 h 3046461"/>
              <a:gd name="connsiteX78" fmla="*/ 522069 w 748525"/>
              <a:gd name="connsiteY78" fmla="*/ 1353718 h 3046461"/>
              <a:gd name="connsiteX79" fmla="*/ 522069 w 748525"/>
              <a:gd name="connsiteY79" fmla="*/ 1376400 h 3046461"/>
              <a:gd name="connsiteX80" fmla="*/ 498192 w 748525"/>
              <a:gd name="connsiteY80" fmla="*/ 1865441 h 3046461"/>
              <a:gd name="connsiteX81" fmla="*/ 398314 w 748525"/>
              <a:gd name="connsiteY81" fmla="*/ 2445606 h 3046461"/>
              <a:gd name="connsiteX82" fmla="*/ 390756 w 748525"/>
              <a:gd name="connsiteY82" fmla="*/ 2471867 h 3046461"/>
              <a:gd name="connsiteX83" fmla="*/ 395132 w 748525"/>
              <a:gd name="connsiteY83" fmla="*/ 2353686 h 3046461"/>
              <a:gd name="connsiteX84" fmla="*/ 395530 w 748525"/>
              <a:gd name="connsiteY84" fmla="*/ 2236299 h 3046461"/>
              <a:gd name="connsiteX85" fmla="*/ 181449 w 748525"/>
              <a:gd name="connsiteY85" fmla="*/ 3046461 h 3046461"/>
              <a:gd name="connsiteX86" fmla="*/ 189805 w 748525"/>
              <a:gd name="connsiteY86" fmla="*/ 3033730 h 3046461"/>
              <a:gd name="connsiteX87" fmla="*/ 290877 w 748525"/>
              <a:gd name="connsiteY87" fmla="*/ 2831586 h 3046461"/>
              <a:gd name="connsiteX88" fmla="*/ 366879 w 748525"/>
              <a:gd name="connsiteY88" fmla="*/ 2617904 h 3046461"/>
              <a:gd name="connsiteX89" fmla="*/ 387174 w 748525"/>
              <a:gd name="connsiteY89" fmla="*/ 2508476 h 3046461"/>
              <a:gd name="connsiteX90" fmla="*/ 510927 w 748525"/>
              <a:gd name="connsiteY90" fmla="*/ 1773921 h 3046461"/>
              <a:gd name="connsiteX91" fmla="*/ 530027 w 748525"/>
              <a:gd name="connsiteY91" fmla="*/ 1241903 h 3046461"/>
              <a:gd name="connsiteX92" fmla="*/ 524853 w 748525"/>
              <a:gd name="connsiteY92" fmla="*/ 363298 h 3046461"/>
              <a:gd name="connsiteX93" fmla="*/ 530822 w 748525"/>
              <a:gd name="connsiteY93" fmla="*/ 346985 h 3046461"/>
              <a:gd name="connsiteX94" fmla="*/ 596081 w 748525"/>
              <a:gd name="connsiteY94" fmla="*/ 241139 h 3046461"/>
              <a:gd name="connsiteX95" fmla="*/ 601652 w 748525"/>
              <a:gd name="connsiteY95" fmla="*/ 137679 h 3046461"/>
              <a:gd name="connsiteX96" fmla="*/ 531619 w 748525"/>
              <a:gd name="connsiteY96" fmla="*/ 15518 h 3046461"/>
              <a:gd name="connsiteX97" fmla="*/ 517293 w 748525"/>
              <a:gd name="connsiteY97" fmla="*/ 0 h 3046461"/>
              <a:gd name="connsiteX98" fmla="*/ 514109 w 748525"/>
              <a:gd name="connsiteY98" fmla="*/ 5968 h 3046461"/>
              <a:gd name="connsiteX99" fmla="*/ 450841 w 748525"/>
              <a:gd name="connsiteY99" fmla="*/ 134100 h 3046461"/>
              <a:gd name="connsiteX100" fmla="*/ 459594 w 748525"/>
              <a:gd name="connsiteY100" fmla="*/ 252678 h 3046461"/>
              <a:gd name="connsiteX101" fmla="*/ 506948 w 748525"/>
              <a:gd name="connsiteY101" fmla="*/ 328679 h 3046461"/>
              <a:gd name="connsiteX102" fmla="*/ 518885 w 748525"/>
              <a:gd name="connsiteY102" fmla="*/ 362901 h 3046461"/>
              <a:gd name="connsiteX103" fmla="*/ 524058 w 748525"/>
              <a:gd name="connsiteY103" fmla="*/ 696755 h 3046461"/>
              <a:gd name="connsiteX104" fmla="*/ 523659 w 748525"/>
              <a:gd name="connsiteY104" fmla="*/ 1301591 h 3046461"/>
              <a:gd name="connsiteX105" fmla="*/ 522466 w 748525"/>
              <a:gd name="connsiteY105" fmla="*/ 1312334 h 3046461"/>
              <a:gd name="connsiteX106" fmla="*/ 513711 w 748525"/>
              <a:gd name="connsiteY106" fmla="*/ 1255035 h 3046461"/>
              <a:gd name="connsiteX107" fmla="*/ 493816 w 748525"/>
              <a:gd name="connsiteY107" fmla="*/ 1183011 h 3046461"/>
              <a:gd name="connsiteX108" fmla="*/ 410254 w 748525"/>
              <a:gd name="connsiteY108" fmla="*/ 1102233 h 3046461"/>
              <a:gd name="connsiteX109" fmla="*/ 328678 w 748525"/>
              <a:gd name="connsiteY109" fmla="*/ 1041352 h 3046461"/>
              <a:gd name="connsiteX110" fmla="*/ 322313 w 748525"/>
              <a:gd name="connsiteY110" fmla="*/ 1036178 h 3046461"/>
              <a:gd name="connsiteX111" fmla="*/ 314355 w 748525"/>
              <a:gd name="connsiteY111" fmla="*/ 1122130 h 3046461"/>
              <a:gd name="connsiteX112" fmla="*/ 323109 w 748525"/>
              <a:gd name="connsiteY112" fmla="*/ 824087 h 3046461"/>
              <a:gd name="connsiteX113" fmla="*/ 315151 w 748525"/>
              <a:gd name="connsiteY113" fmla="*/ 912028 h 3046461"/>
              <a:gd name="connsiteX114" fmla="*/ 404681 w 748525"/>
              <a:gd name="connsiteY114" fmla="*/ 1074377 h 3046461"/>
              <a:gd name="connsiteX115" fmla="*/ 432935 w 748525"/>
              <a:gd name="connsiteY115" fmla="*/ 1089499 h 3046461"/>
              <a:gd name="connsiteX116" fmla="*/ 512518 w 748525"/>
              <a:gd name="connsiteY116" fmla="*/ 1145605 h 3046461"/>
              <a:gd name="connsiteX117" fmla="*/ 519681 w 748525"/>
              <a:gd name="connsiteY117" fmla="*/ 1151574 h 3046461"/>
              <a:gd name="connsiteX118" fmla="*/ 520875 w 748525"/>
              <a:gd name="connsiteY118" fmla="*/ 1140831 h 3046461"/>
              <a:gd name="connsiteX119" fmla="*/ 501375 w 748525"/>
              <a:gd name="connsiteY119" fmla="*/ 986039 h 3046461"/>
              <a:gd name="connsiteX120" fmla="*/ 452830 w 748525"/>
              <a:gd name="connsiteY120" fmla="*/ 912425 h 3046461"/>
              <a:gd name="connsiteX121" fmla="*/ 400702 w 748525"/>
              <a:gd name="connsiteY121" fmla="*/ 882583 h 3046461"/>
              <a:gd name="connsiteX122" fmla="*/ 337833 w 748525"/>
              <a:gd name="connsiteY122" fmla="*/ 836026 h 3046461"/>
              <a:gd name="connsiteX123" fmla="*/ 326293 w 748525"/>
              <a:gd name="connsiteY123" fmla="*/ 823292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17140 w 748525"/>
              <a:gd name="connsiteY126" fmla="*/ 747289 h 3046461"/>
              <a:gd name="connsiteX127" fmla="*/ 382399 w 748525"/>
              <a:gd name="connsiteY127" fmla="*/ 849156 h 3046461"/>
              <a:gd name="connsiteX128" fmla="*/ 431740 w 748525"/>
              <a:gd name="connsiteY128" fmla="*/ 876612 h 3046461"/>
              <a:gd name="connsiteX129" fmla="*/ 512120 w 748525"/>
              <a:gd name="connsiteY129" fmla="*/ 932321 h 3046461"/>
              <a:gd name="connsiteX130" fmla="*/ 521670 w 748525"/>
              <a:gd name="connsiteY130" fmla="*/ 940279 h 3046461"/>
              <a:gd name="connsiteX131" fmla="*/ 522068 w 748525"/>
              <a:gd name="connsiteY131" fmla="*/ 929139 h 3046461"/>
              <a:gd name="connsiteX132" fmla="*/ 512518 w 748525"/>
              <a:gd name="connsiteY132" fmla="*/ 809364 h 3046461"/>
              <a:gd name="connsiteX133" fmla="*/ 396326 w 748525"/>
              <a:gd name="connsiteY133" fmla="*/ 667705 h 3046461"/>
              <a:gd name="connsiteX134" fmla="*/ 335841 w 748525"/>
              <a:gd name="connsiteY134" fmla="*/ 620352 h 3046461"/>
              <a:gd name="connsiteX135" fmla="*/ 325893 w 748525"/>
              <a:gd name="connsiteY135" fmla="*/ 606027 h 3046461"/>
              <a:gd name="connsiteX136" fmla="*/ 317488 w 748525"/>
              <a:gd name="connsiteY136" fmla="*/ 678001 h 3046461"/>
              <a:gd name="connsiteX137" fmla="*/ 325496 w 748525"/>
              <a:gd name="connsiteY137" fmla="*/ 401896 h 3046461"/>
              <a:gd name="connsiteX138" fmla="*/ 317537 w 748525"/>
              <a:gd name="connsiteY138" fmla="*/ 532812 h 3046461"/>
              <a:gd name="connsiteX139" fmla="*/ 384783 w 748525"/>
              <a:gd name="connsiteY139" fmla="*/ 640250 h 3046461"/>
              <a:gd name="connsiteX140" fmla="*/ 434126 w 748525"/>
              <a:gd name="connsiteY140" fmla="*/ 667309 h 3046461"/>
              <a:gd name="connsiteX141" fmla="*/ 512914 w 748525"/>
              <a:gd name="connsiteY141" fmla="*/ 722618 h 3046461"/>
              <a:gd name="connsiteX142" fmla="*/ 521269 w 748525"/>
              <a:gd name="connsiteY142" fmla="*/ 729383 h 3046461"/>
              <a:gd name="connsiteX143" fmla="*/ 522861 w 748525"/>
              <a:gd name="connsiteY143" fmla="*/ 712273 h 3046461"/>
              <a:gd name="connsiteX144" fmla="*/ 506945 w 748525"/>
              <a:gd name="connsiteY144" fmla="*/ 576981 h 3046461"/>
              <a:gd name="connsiteX145" fmla="*/ 411047 w 748525"/>
              <a:gd name="connsiteY145" fmla="*/ 463972 h 3046461"/>
              <a:gd name="connsiteX146" fmla="*/ 395131 w 748525"/>
              <a:gd name="connsiteY146" fmla="*/ 456811 h 3046461"/>
              <a:gd name="connsiteX147" fmla="*/ 327882 w 748525"/>
              <a:gd name="connsiteY147" fmla="*/ 397918 h 3046461"/>
              <a:gd name="connsiteX148" fmla="*/ 325496 w 748525"/>
              <a:gd name="connsiteY148" fmla="*/ 401896 h 3046461"/>
              <a:gd name="connsiteX149" fmla="*/ 322312 w 748525"/>
              <a:gd name="connsiteY149" fmla="*/ 190206 h 3046461"/>
              <a:gd name="connsiteX150" fmla="*/ 314354 w 748525"/>
              <a:gd name="connsiteY150" fmla="*/ 293265 h 3046461"/>
              <a:gd name="connsiteX151" fmla="*/ 405479 w 748525"/>
              <a:gd name="connsiteY151" fmla="*/ 443281 h 3046461"/>
              <a:gd name="connsiteX152" fmla="*/ 512517 w 748525"/>
              <a:gd name="connsiteY152" fmla="*/ 531619 h 3046461"/>
              <a:gd name="connsiteX153" fmla="*/ 518088 w 748525"/>
              <a:gd name="connsiteY153" fmla="*/ 530424 h 3046461"/>
              <a:gd name="connsiteX154" fmla="*/ 511722 w 748525"/>
              <a:gd name="connsiteY154" fmla="*/ 438904 h 3046461"/>
              <a:gd name="connsiteX155" fmla="*/ 399908 w 748525"/>
              <a:gd name="connsiteY155" fmla="*/ 251088 h 3046461"/>
              <a:gd name="connsiteX156" fmla="*/ 322312 w 748525"/>
              <a:gd name="connsiteY156" fmla="*/ 190206 h 3046461"/>
              <a:gd name="connsiteX157" fmla="*/ 0 w 748525"/>
              <a:gd name="connsiteY157" fmla="*/ 832445 h 3046461"/>
              <a:gd name="connsiteX158" fmla="*/ 6365 w 748525"/>
              <a:gd name="connsiteY158" fmla="*/ 858309 h 3046461"/>
              <a:gd name="connsiteX159" fmla="*/ 288888 w 748525"/>
              <a:gd name="connsiteY159" fmla="*/ 1646190 h 3046461"/>
              <a:gd name="connsiteX160" fmla="*/ 384387 w 748525"/>
              <a:gd name="connsiteY160" fmla="*/ 2101806 h 3046461"/>
              <a:gd name="connsiteX161" fmla="*/ 393540 w 748525"/>
              <a:gd name="connsiteY161" fmla="*/ 2206457 h 3046461"/>
              <a:gd name="connsiteX162" fmla="*/ 396327 w 748525"/>
              <a:gd name="connsiteY162" fmla="*/ 2193326 h 3046461"/>
              <a:gd name="connsiteX163" fmla="*/ 405080 w 748525"/>
              <a:gd name="connsiteY163" fmla="*/ 2064800 h 3046461"/>
              <a:gd name="connsiteX164" fmla="*/ 329078 w 748525"/>
              <a:gd name="connsiteY164" fmla="*/ 1498561 h 3046461"/>
              <a:gd name="connsiteX165" fmla="*/ 68440 w 748525"/>
              <a:gd name="connsiteY165" fmla="*/ 942669 h 3046461"/>
              <a:gd name="connsiteX166" fmla="*/ 0 w 748525"/>
              <a:gd name="connsiteY166" fmla="*/ 832445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AD22A-5BC6-4F59-A5E8-7F45F0C6D9D9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8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0"/>
            <a:ext cx="4873752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B050F-659C-49E6-827C-CE267AD2A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873751" y="4572000"/>
            <a:ext cx="4873752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9FBB55E-2C4E-4C43-8FDF-D407E218E2C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747502" y="0"/>
            <a:ext cx="2444497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DCB6B-F758-4B94-9F05-83BA5FD4E426}"/>
              </a:ext>
            </a:extLst>
          </p:cNvPr>
          <p:cNvSpPr/>
          <p:nvPr userDrawn="1"/>
        </p:nvSpPr>
        <p:spPr>
          <a:xfrm>
            <a:off x="4873751" y="0"/>
            <a:ext cx="487375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77557-40A8-449E-B3F7-AE88A87C5EF2}"/>
              </a:ext>
            </a:extLst>
          </p:cNvPr>
          <p:cNvSpPr/>
          <p:nvPr userDrawn="1"/>
        </p:nvSpPr>
        <p:spPr>
          <a:xfrm>
            <a:off x="4881376" y="2286000"/>
            <a:ext cx="487375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9A068-620F-4E35-B7AA-286046CA4630}"/>
              </a:ext>
            </a:extLst>
          </p:cNvPr>
          <p:cNvSpPr/>
          <p:nvPr userDrawn="1"/>
        </p:nvSpPr>
        <p:spPr>
          <a:xfrm>
            <a:off x="-7627" y="4572000"/>
            <a:ext cx="4893951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118BF-38FE-4934-B67F-548B29435A9D}"/>
              </a:ext>
            </a:extLst>
          </p:cNvPr>
          <p:cNvSpPr/>
          <p:nvPr userDrawn="1"/>
        </p:nvSpPr>
        <p:spPr>
          <a:xfrm>
            <a:off x="9747501" y="4572000"/>
            <a:ext cx="2444498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32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9AD3058-E671-4F59-BB74-F17A14AC18EA}"/>
              </a:ext>
            </a:extLst>
          </p:cNvPr>
          <p:cNvSpPr/>
          <p:nvPr/>
        </p:nvSpPr>
        <p:spPr>
          <a:xfrm rot="5083725">
            <a:off x="1174532" y="-970122"/>
            <a:ext cx="748525" cy="3046461"/>
          </a:xfrm>
          <a:custGeom>
            <a:avLst/>
            <a:gdLst>
              <a:gd name="connsiteX0" fmla="*/ 534053 w 748525"/>
              <a:gd name="connsiteY0" fmla="*/ 1515419 h 3046461"/>
              <a:gd name="connsiteX1" fmla="*/ 542359 w 748525"/>
              <a:gd name="connsiteY1" fmla="*/ 1457574 h 3046461"/>
              <a:gd name="connsiteX2" fmla="*/ 545941 w 748525"/>
              <a:gd name="connsiteY2" fmla="*/ 1443247 h 3046461"/>
              <a:gd name="connsiteX3" fmla="*/ 664522 w 748525"/>
              <a:gd name="connsiteY3" fmla="*/ 1305569 h 3046461"/>
              <a:gd name="connsiteX4" fmla="*/ 724210 w 748525"/>
              <a:gd name="connsiteY4" fmla="*/ 1261002 h 3046461"/>
              <a:gd name="connsiteX5" fmla="*/ 736147 w 748525"/>
              <a:gd name="connsiteY5" fmla="*/ 1248268 h 3046461"/>
              <a:gd name="connsiteX6" fmla="*/ 741318 w 748525"/>
              <a:gd name="connsiteY6" fmla="*/ 1301190 h 3046461"/>
              <a:gd name="connsiteX7" fmla="*/ 740523 w 748525"/>
              <a:gd name="connsiteY7" fmla="*/ 1393507 h 3046461"/>
              <a:gd name="connsiteX8" fmla="*/ 682428 w 748525"/>
              <a:gd name="connsiteY8" fmla="*/ 1482642 h 3046461"/>
              <a:gd name="connsiteX9" fmla="*/ 654572 w 748525"/>
              <a:gd name="connsiteY9" fmla="*/ 1498559 h 3046461"/>
              <a:gd name="connsiteX10" fmla="*/ 534401 w 748525"/>
              <a:gd name="connsiteY10" fmla="*/ 1576549 h 3046461"/>
              <a:gd name="connsiteX11" fmla="*/ 534053 w 748525"/>
              <a:gd name="connsiteY11" fmla="*/ 1515419 h 3046461"/>
              <a:gd name="connsiteX12" fmla="*/ 544051 w 748525"/>
              <a:gd name="connsiteY12" fmla="*/ 1259708 h 3046461"/>
              <a:gd name="connsiteX13" fmla="*/ 569418 w 748525"/>
              <a:gd name="connsiteY13" fmla="*/ 1167094 h 3046461"/>
              <a:gd name="connsiteX14" fmla="*/ 641840 w 748525"/>
              <a:gd name="connsiteY14" fmla="*/ 1096661 h 3046461"/>
              <a:gd name="connsiteX15" fmla="*/ 735747 w 748525"/>
              <a:gd name="connsiteY15" fmla="*/ 1028618 h 3046461"/>
              <a:gd name="connsiteX16" fmla="*/ 741318 w 748525"/>
              <a:gd name="connsiteY16" fmla="*/ 1072390 h 3046461"/>
              <a:gd name="connsiteX17" fmla="*/ 743308 w 748525"/>
              <a:gd name="connsiteY17" fmla="*/ 1168686 h 3046461"/>
              <a:gd name="connsiteX18" fmla="*/ 687599 w 748525"/>
              <a:gd name="connsiteY18" fmla="*/ 1260603 h 3046461"/>
              <a:gd name="connsiteX19" fmla="*/ 666909 w 748525"/>
              <a:gd name="connsiteY19" fmla="*/ 1273337 h 3046461"/>
              <a:gd name="connsiteX20" fmla="*/ 541963 w 748525"/>
              <a:gd name="connsiteY20" fmla="*/ 1358889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62655 w 748525"/>
              <a:gd name="connsiteY23" fmla="*/ 978880 h 3046461"/>
              <a:gd name="connsiteX24" fmla="*/ 642635 w 748525"/>
              <a:gd name="connsiteY24" fmla="*/ 883378 h 3046461"/>
              <a:gd name="connsiteX25" fmla="*/ 736942 w 748525"/>
              <a:gd name="connsiteY25" fmla="*/ 811754 h 3046461"/>
              <a:gd name="connsiteX26" fmla="*/ 740126 w 748525"/>
              <a:gd name="connsiteY26" fmla="*/ 822498 h 3046461"/>
              <a:gd name="connsiteX27" fmla="*/ 748481 w 748525"/>
              <a:gd name="connsiteY27" fmla="*/ 933119 h 3046461"/>
              <a:gd name="connsiteX28" fmla="*/ 680836 w 748525"/>
              <a:gd name="connsiteY28" fmla="*/ 1052892 h 3046461"/>
              <a:gd name="connsiteX29" fmla="*/ 648206 w 748525"/>
              <a:gd name="connsiteY29" fmla="*/ 1071195 h 3046461"/>
              <a:gd name="connsiteX30" fmla="*/ 545544 w 748525"/>
              <a:gd name="connsiteY30" fmla="*/ 1143617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61063 w 748525"/>
              <a:gd name="connsiteY33" fmla="*/ 766392 h 3046461"/>
              <a:gd name="connsiteX34" fmla="*/ 639453 w 748525"/>
              <a:gd name="connsiteY34" fmla="*/ 671290 h 3046461"/>
              <a:gd name="connsiteX35" fmla="*/ 734555 w 748525"/>
              <a:gd name="connsiteY35" fmla="*/ 601652 h 3046461"/>
              <a:gd name="connsiteX36" fmla="*/ 738136 w 748525"/>
              <a:gd name="connsiteY36" fmla="*/ 600857 h 3046461"/>
              <a:gd name="connsiteX37" fmla="*/ 744902 w 748525"/>
              <a:gd name="connsiteY37" fmla="*/ 746894 h 3046461"/>
              <a:gd name="connsiteX38" fmla="*/ 691183 w 748525"/>
              <a:gd name="connsiteY38" fmla="*/ 831651 h 3046461"/>
              <a:gd name="connsiteX39" fmla="*/ 635872 w 748525"/>
              <a:gd name="connsiteY39" fmla="*/ 864280 h 3046461"/>
              <a:gd name="connsiteX40" fmla="*/ 550718 w 748525"/>
              <a:gd name="connsiteY40" fmla="*/ 924365 h 3046461"/>
              <a:gd name="connsiteX41" fmla="*/ 545544 w 748525"/>
              <a:gd name="connsiteY41" fmla="*/ 928344 h 3046461"/>
              <a:gd name="connsiteX42" fmla="*/ 541168 w 748525"/>
              <a:gd name="connsiteY42" fmla="*/ 927547 h 3046461"/>
              <a:gd name="connsiteX43" fmla="*/ 545544 w 748525"/>
              <a:gd name="connsiteY43" fmla="*/ 838414 h 3046461"/>
              <a:gd name="connsiteX44" fmla="*/ 546191 w 748525"/>
              <a:gd name="connsiteY44" fmla="*/ 622045 h 3046461"/>
              <a:gd name="connsiteX45" fmla="*/ 563850 w 748525"/>
              <a:gd name="connsiteY45" fmla="*/ 547136 h 3046461"/>
              <a:gd name="connsiteX46" fmla="*/ 639851 w 748525"/>
              <a:gd name="connsiteY46" fmla="*/ 461585 h 3046461"/>
              <a:gd name="connsiteX47" fmla="*/ 733760 w 748525"/>
              <a:gd name="connsiteY47" fmla="*/ 392744 h 3046461"/>
              <a:gd name="connsiteX48" fmla="*/ 741321 w 748525"/>
              <a:gd name="connsiteY48" fmla="*/ 389960 h 3046461"/>
              <a:gd name="connsiteX49" fmla="*/ 745300 w 748525"/>
              <a:gd name="connsiteY49" fmla="*/ 529628 h 3046461"/>
              <a:gd name="connsiteX50" fmla="*/ 695957 w 748525"/>
              <a:gd name="connsiteY50" fmla="*/ 619161 h 3046461"/>
              <a:gd name="connsiteX51" fmla="*/ 670093 w 748525"/>
              <a:gd name="connsiteY51" fmla="*/ 635872 h 3046461"/>
              <a:gd name="connsiteX52" fmla="*/ 544352 w 748525"/>
              <a:gd name="connsiteY52" fmla="*/ 721028 h 3046461"/>
              <a:gd name="connsiteX53" fmla="*/ 541963 w 748525"/>
              <a:gd name="connsiteY53" fmla="*/ 698744 h 3046461"/>
              <a:gd name="connsiteX54" fmla="*/ 546191 w 748525"/>
              <a:gd name="connsiteY54" fmla="*/ 622045 h 3046461"/>
              <a:gd name="connsiteX55" fmla="*/ 546936 w 748525"/>
              <a:gd name="connsiteY55" fmla="*/ 424777 h 3046461"/>
              <a:gd name="connsiteX56" fmla="*/ 576581 w 748525"/>
              <a:gd name="connsiteY56" fmla="*/ 331466 h 3046461"/>
              <a:gd name="connsiteX57" fmla="*/ 658551 w 748525"/>
              <a:gd name="connsiteY57" fmla="*/ 241535 h 3046461"/>
              <a:gd name="connsiteX58" fmla="*/ 735748 w 748525"/>
              <a:gd name="connsiteY58" fmla="*/ 179063 h 3046461"/>
              <a:gd name="connsiteX59" fmla="*/ 738137 w 748525"/>
              <a:gd name="connsiteY59" fmla="*/ 203735 h 3046461"/>
              <a:gd name="connsiteX60" fmla="*/ 742911 w 748525"/>
              <a:gd name="connsiteY60" fmla="*/ 283715 h 3046461"/>
              <a:gd name="connsiteX61" fmla="*/ 649001 w 748525"/>
              <a:gd name="connsiteY61" fmla="*/ 436118 h 3046461"/>
              <a:gd name="connsiteX62" fmla="*/ 567429 w 748525"/>
              <a:gd name="connsiteY62" fmla="*/ 493419 h 3046461"/>
              <a:gd name="connsiteX63" fmla="*/ 542360 w 748525"/>
              <a:gd name="connsiteY63" fmla="*/ 525251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21915 w 748525"/>
              <a:gd name="connsiteY66" fmla="*/ 1247473 h 3046461"/>
              <a:gd name="connsiteX67" fmla="*/ 333454 w 748525"/>
              <a:gd name="connsiteY67" fmla="*/ 1260604 h 3046461"/>
              <a:gd name="connsiteX68" fmla="*/ 387571 w 748525"/>
              <a:gd name="connsiteY68" fmla="*/ 1305171 h 3046461"/>
              <a:gd name="connsiteX69" fmla="*/ 508936 w 748525"/>
              <a:gd name="connsiteY69" fmla="*/ 1470308 h 3046461"/>
              <a:gd name="connsiteX70" fmla="*/ 511323 w 748525"/>
              <a:gd name="connsiteY70" fmla="*/ 1582918 h 3046461"/>
              <a:gd name="connsiteX71" fmla="*/ 403884 w 748525"/>
              <a:gd name="connsiteY71" fmla="*/ 1506119 h 3046461"/>
              <a:gd name="connsiteX72" fmla="*/ 397916 w 748525"/>
              <a:gd name="connsiteY72" fmla="*/ 1502935 h 3046461"/>
              <a:gd name="connsiteX73" fmla="*/ 311170 w 748525"/>
              <a:gd name="connsiteY73" fmla="*/ 1346156 h 3046461"/>
              <a:gd name="connsiteX74" fmla="*/ 314354 w 748525"/>
              <a:gd name="connsiteY74" fmla="*/ 1122130 h 3046461"/>
              <a:gd name="connsiteX75" fmla="*/ 322312 w 748525"/>
              <a:gd name="connsiteY75" fmla="*/ 1036179 h 3046461"/>
              <a:gd name="connsiteX76" fmla="*/ 328678 w 748525"/>
              <a:gd name="connsiteY76" fmla="*/ 1041352 h 3046461"/>
              <a:gd name="connsiteX77" fmla="*/ 410254 w 748525"/>
              <a:gd name="connsiteY77" fmla="*/ 1102233 h 3046461"/>
              <a:gd name="connsiteX78" fmla="*/ 493816 w 748525"/>
              <a:gd name="connsiteY78" fmla="*/ 1183010 h 3046461"/>
              <a:gd name="connsiteX79" fmla="*/ 513711 w 748525"/>
              <a:gd name="connsiteY79" fmla="*/ 1255035 h 3046461"/>
              <a:gd name="connsiteX80" fmla="*/ 522466 w 748525"/>
              <a:gd name="connsiteY80" fmla="*/ 1312334 h 3046461"/>
              <a:gd name="connsiteX81" fmla="*/ 523659 w 748525"/>
              <a:gd name="connsiteY81" fmla="*/ 1301591 h 3046461"/>
              <a:gd name="connsiteX82" fmla="*/ 524059 w 748525"/>
              <a:gd name="connsiteY82" fmla="*/ 696754 h 3046461"/>
              <a:gd name="connsiteX83" fmla="*/ 518885 w 748525"/>
              <a:gd name="connsiteY83" fmla="*/ 362901 h 3046461"/>
              <a:gd name="connsiteX84" fmla="*/ 506948 w 748525"/>
              <a:gd name="connsiteY84" fmla="*/ 328680 h 3046461"/>
              <a:gd name="connsiteX85" fmla="*/ 459594 w 748525"/>
              <a:gd name="connsiteY85" fmla="*/ 252678 h 3046461"/>
              <a:gd name="connsiteX86" fmla="*/ 450841 w 748525"/>
              <a:gd name="connsiteY86" fmla="*/ 134100 h 3046461"/>
              <a:gd name="connsiteX87" fmla="*/ 514109 w 748525"/>
              <a:gd name="connsiteY87" fmla="*/ 5969 h 3046461"/>
              <a:gd name="connsiteX88" fmla="*/ 517293 w 748525"/>
              <a:gd name="connsiteY88" fmla="*/ 0 h 3046461"/>
              <a:gd name="connsiteX89" fmla="*/ 531619 w 748525"/>
              <a:gd name="connsiteY89" fmla="*/ 15519 h 3046461"/>
              <a:gd name="connsiteX90" fmla="*/ 601652 w 748525"/>
              <a:gd name="connsiteY90" fmla="*/ 137679 h 3046461"/>
              <a:gd name="connsiteX91" fmla="*/ 596081 w 748525"/>
              <a:gd name="connsiteY91" fmla="*/ 241138 h 3046461"/>
              <a:gd name="connsiteX92" fmla="*/ 530822 w 748525"/>
              <a:gd name="connsiteY92" fmla="*/ 346985 h 3046461"/>
              <a:gd name="connsiteX93" fmla="*/ 524853 w 748525"/>
              <a:gd name="connsiteY93" fmla="*/ 363298 h 3046461"/>
              <a:gd name="connsiteX94" fmla="*/ 530027 w 748525"/>
              <a:gd name="connsiteY94" fmla="*/ 1241903 h 3046461"/>
              <a:gd name="connsiteX95" fmla="*/ 510927 w 748525"/>
              <a:gd name="connsiteY95" fmla="*/ 1773920 h 3046461"/>
              <a:gd name="connsiteX96" fmla="*/ 387174 w 748525"/>
              <a:gd name="connsiteY96" fmla="*/ 2508475 h 3046461"/>
              <a:gd name="connsiteX97" fmla="*/ 366879 w 748525"/>
              <a:gd name="connsiteY97" fmla="*/ 2617903 h 3046461"/>
              <a:gd name="connsiteX98" fmla="*/ 290878 w 748525"/>
              <a:gd name="connsiteY98" fmla="*/ 2831586 h 3046461"/>
              <a:gd name="connsiteX99" fmla="*/ 189805 w 748525"/>
              <a:gd name="connsiteY99" fmla="*/ 3033729 h 3046461"/>
              <a:gd name="connsiteX100" fmla="*/ 181449 w 748525"/>
              <a:gd name="connsiteY100" fmla="*/ 3046461 h 3046461"/>
              <a:gd name="connsiteX101" fmla="*/ 395530 w 748525"/>
              <a:gd name="connsiteY101" fmla="*/ 2236299 h 3046461"/>
              <a:gd name="connsiteX102" fmla="*/ 395132 w 748525"/>
              <a:gd name="connsiteY102" fmla="*/ 2353685 h 3046461"/>
              <a:gd name="connsiteX103" fmla="*/ 390756 w 748525"/>
              <a:gd name="connsiteY103" fmla="*/ 2471866 h 3046461"/>
              <a:gd name="connsiteX104" fmla="*/ 398314 w 748525"/>
              <a:gd name="connsiteY104" fmla="*/ 2445605 h 3046461"/>
              <a:gd name="connsiteX105" fmla="*/ 498192 w 748525"/>
              <a:gd name="connsiteY105" fmla="*/ 1865441 h 3046461"/>
              <a:gd name="connsiteX106" fmla="*/ 522069 w 748525"/>
              <a:gd name="connsiteY106" fmla="*/ 1376400 h 3046461"/>
              <a:gd name="connsiteX107" fmla="*/ 522069 w 748525"/>
              <a:gd name="connsiteY107" fmla="*/ 1353718 h 3046461"/>
              <a:gd name="connsiteX108" fmla="*/ 518487 w 748525"/>
              <a:gd name="connsiteY108" fmla="*/ 1365656 h 3046461"/>
              <a:gd name="connsiteX109" fmla="*/ 487847 w 748525"/>
              <a:gd name="connsiteY109" fmla="*/ 1340189 h 3046461"/>
              <a:gd name="connsiteX110" fmla="*/ 408662 w 748525"/>
              <a:gd name="connsiteY110" fmla="*/ 1292438 h 3046461"/>
              <a:gd name="connsiteX111" fmla="*/ 314354 w 748525"/>
              <a:gd name="connsiteY111" fmla="*/ 1122130 h 3046461"/>
              <a:gd name="connsiteX112" fmla="*/ 323109 w 748525"/>
              <a:gd name="connsiteY112" fmla="*/ 824087 h 3046461"/>
              <a:gd name="connsiteX113" fmla="*/ 326293 w 748525"/>
              <a:gd name="connsiteY113" fmla="*/ 823292 h 3046461"/>
              <a:gd name="connsiteX114" fmla="*/ 337833 w 748525"/>
              <a:gd name="connsiteY114" fmla="*/ 836026 h 3046461"/>
              <a:gd name="connsiteX115" fmla="*/ 400702 w 748525"/>
              <a:gd name="connsiteY115" fmla="*/ 882582 h 3046461"/>
              <a:gd name="connsiteX116" fmla="*/ 452830 w 748525"/>
              <a:gd name="connsiteY116" fmla="*/ 912425 h 3046461"/>
              <a:gd name="connsiteX117" fmla="*/ 501375 w 748525"/>
              <a:gd name="connsiteY117" fmla="*/ 986040 h 3046461"/>
              <a:gd name="connsiteX118" fmla="*/ 520875 w 748525"/>
              <a:gd name="connsiteY118" fmla="*/ 1140831 h 3046461"/>
              <a:gd name="connsiteX119" fmla="*/ 519681 w 748525"/>
              <a:gd name="connsiteY119" fmla="*/ 1151574 h 3046461"/>
              <a:gd name="connsiteX120" fmla="*/ 512518 w 748525"/>
              <a:gd name="connsiteY120" fmla="*/ 1145605 h 3046461"/>
              <a:gd name="connsiteX121" fmla="*/ 432935 w 748525"/>
              <a:gd name="connsiteY121" fmla="*/ 1089499 h 3046461"/>
              <a:gd name="connsiteX122" fmla="*/ 404681 w 748525"/>
              <a:gd name="connsiteY122" fmla="*/ 1074378 h 3046461"/>
              <a:gd name="connsiteX123" fmla="*/ 315151 w 748525"/>
              <a:gd name="connsiteY123" fmla="*/ 912028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25893 w 748525"/>
              <a:gd name="connsiteY126" fmla="*/ 606028 h 3046461"/>
              <a:gd name="connsiteX127" fmla="*/ 335841 w 748525"/>
              <a:gd name="connsiteY127" fmla="*/ 620352 h 3046461"/>
              <a:gd name="connsiteX128" fmla="*/ 396326 w 748525"/>
              <a:gd name="connsiteY128" fmla="*/ 667705 h 3046461"/>
              <a:gd name="connsiteX129" fmla="*/ 512518 w 748525"/>
              <a:gd name="connsiteY129" fmla="*/ 809363 h 3046461"/>
              <a:gd name="connsiteX130" fmla="*/ 522068 w 748525"/>
              <a:gd name="connsiteY130" fmla="*/ 929139 h 3046461"/>
              <a:gd name="connsiteX131" fmla="*/ 521670 w 748525"/>
              <a:gd name="connsiteY131" fmla="*/ 940279 h 3046461"/>
              <a:gd name="connsiteX132" fmla="*/ 512120 w 748525"/>
              <a:gd name="connsiteY132" fmla="*/ 932321 h 3046461"/>
              <a:gd name="connsiteX133" fmla="*/ 431740 w 748525"/>
              <a:gd name="connsiteY133" fmla="*/ 876612 h 3046461"/>
              <a:gd name="connsiteX134" fmla="*/ 382399 w 748525"/>
              <a:gd name="connsiteY134" fmla="*/ 849156 h 3046461"/>
              <a:gd name="connsiteX135" fmla="*/ 317140 w 748525"/>
              <a:gd name="connsiteY135" fmla="*/ 747288 h 3046461"/>
              <a:gd name="connsiteX136" fmla="*/ 317488 w 748525"/>
              <a:gd name="connsiteY136" fmla="*/ 678001 h 3046461"/>
              <a:gd name="connsiteX137" fmla="*/ 325495 w 748525"/>
              <a:gd name="connsiteY137" fmla="*/ 401897 h 3046461"/>
              <a:gd name="connsiteX138" fmla="*/ 327882 w 748525"/>
              <a:gd name="connsiteY138" fmla="*/ 397918 h 3046461"/>
              <a:gd name="connsiteX139" fmla="*/ 395131 w 748525"/>
              <a:gd name="connsiteY139" fmla="*/ 456811 h 3046461"/>
              <a:gd name="connsiteX140" fmla="*/ 411047 w 748525"/>
              <a:gd name="connsiteY140" fmla="*/ 463972 h 3046461"/>
              <a:gd name="connsiteX141" fmla="*/ 506945 w 748525"/>
              <a:gd name="connsiteY141" fmla="*/ 576981 h 3046461"/>
              <a:gd name="connsiteX142" fmla="*/ 522861 w 748525"/>
              <a:gd name="connsiteY142" fmla="*/ 712273 h 3046461"/>
              <a:gd name="connsiteX143" fmla="*/ 521269 w 748525"/>
              <a:gd name="connsiteY143" fmla="*/ 729384 h 3046461"/>
              <a:gd name="connsiteX144" fmla="*/ 512914 w 748525"/>
              <a:gd name="connsiteY144" fmla="*/ 722618 h 3046461"/>
              <a:gd name="connsiteX145" fmla="*/ 434126 w 748525"/>
              <a:gd name="connsiteY145" fmla="*/ 667309 h 3046461"/>
              <a:gd name="connsiteX146" fmla="*/ 384783 w 748525"/>
              <a:gd name="connsiteY146" fmla="*/ 640251 h 3046461"/>
              <a:gd name="connsiteX147" fmla="*/ 317537 w 748525"/>
              <a:gd name="connsiteY147" fmla="*/ 532812 h 3046461"/>
              <a:gd name="connsiteX148" fmla="*/ 325495 w 748525"/>
              <a:gd name="connsiteY148" fmla="*/ 401897 h 3046461"/>
              <a:gd name="connsiteX149" fmla="*/ 322312 w 748525"/>
              <a:gd name="connsiteY149" fmla="*/ 190207 h 3046461"/>
              <a:gd name="connsiteX150" fmla="*/ 399907 w 748525"/>
              <a:gd name="connsiteY150" fmla="*/ 251089 h 3046461"/>
              <a:gd name="connsiteX151" fmla="*/ 511722 w 748525"/>
              <a:gd name="connsiteY151" fmla="*/ 438905 h 3046461"/>
              <a:gd name="connsiteX152" fmla="*/ 518088 w 748525"/>
              <a:gd name="connsiteY152" fmla="*/ 530425 h 3046461"/>
              <a:gd name="connsiteX153" fmla="*/ 512517 w 748525"/>
              <a:gd name="connsiteY153" fmla="*/ 531620 h 3046461"/>
              <a:gd name="connsiteX154" fmla="*/ 405479 w 748525"/>
              <a:gd name="connsiteY154" fmla="*/ 443282 h 3046461"/>
              <a:gd name="connsiteX155" fmla="*/ 314354 w 748525"/>
              <a:gd name="connsiteY155" fmla="*/ 293266 h 3046461"/>
              <a:gd name="connsiteX156" fmla="*/ 322312 w 748525"/>
              <a:gd name="connsiteY156" fmla="*/ 190207 h 3046461"/>
              <a:gd name="connsiteX157" fmla="*/ 0 w 748525"/>
              <a:gd name="connsiteY157" fmla="*/ 832444 h 3046461"/>
              <a:gd name="connsiteX158" fmla="*/ 68440 w 748525"/>
              <a:gd name="connsiteY158" fmla="*/ 942667 h 3046461"/>
              <a:gd name="connsiteX159" fmla="*/ 329078 w 748525"/>
              <a:gd name="connsiteY159" fmla="*/ 1498559 h 3046461"/>
              <a:gd name="connsiteX160" fmla="*/ 405080 w 748525"/>
              <a:gd name="connsiteY160" fmla="*/ 2064798 h 3046461"/>
              <a:gd name="connsiteX161" fmla="*/ 396327 w 748525"/>
              <a:gd name="connsiteY161" fmla="*/ 2193324 h 3046461"/>
              <a:gd name="connsiteX162" fmla="*/ 393540 w 748525"/>
              <a:gd name="connsiteY162" fmla="*/ 2206456 h 3046461"/>
              <a:gd name="connsiteX163" fmla="*/ 384387 w 748525"/>
              <a:gd name="connsiteY163" fmla="*/ 2101804 h 3046461"/>
              <a:gd name="connsiteX164" fmla="*/ 288888 w 748525"/>
              <a:gd name="connsiteY164" fmla="*/ 1646188 h 3046461"/>
              <a:gd name="connsiteX165" fmla="*/ 6366 w 748525"/>
              <a:gd name="connsiteY165" fmla="*/ 858308 h 3046461"/>
              <a:gd name="connsiteX166" fmla="*/ 0 w 748525"/>
              <a:gd name="connsiteY166" fmla="*/ 832444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8FD47FC-D4AB-4391-98C3-7E42AC4F76A7}"/>
              </a:ext>
            </a:extLst>
          </p:cNvPr>
          <p:cNvSpPr/>
          <p:nvPr userDrawn="1"/>
        </p:nvSpPr>
        <p:spPr>
          <a:xfrm rot="16516275" flipH="1">
            <a:off x="10266540" y="-970122"/>
            <a:ext cx="748525" cy="3046461"/>
          </a:xfrm>
          <a:custGeom>
            <a:avLst/>
            <a:gdLst>
              <a:gd name="connsiteX0" fmla="*/ 534053 w 748525"/>
              <a:gd name="connsiteY0" fmla="*/ 1515420 h 3046461"/>
              <a:gd name="connsiteX1" fmla="*/ 534401 w 748525"/>
              <a:gd name="connsiteY1" fmla="*/ 1576550 h 3046461"/>
              <a:gd name="connsiteX2" fmla="*/ 654572 w 748525"/>
              <a:gd name="connsiteY2" fmla="*/ 1498559 h 3046461"/>
              <a:gd name="connsiteX3" fmla="*/ 682428 w 748525"/>
              <a:gd name="connsiteY3" fmla="*/ 1482643 h 3046461"/>
              <a:gd name="connsiteX4" fmla="*/ 740523 w 748525"/>
              <a:gd name="connsiteY4" fmla="*/ 1393507 h 3046461"/>
              <a:gd name="connsiteX5" fmla="*/ 741318 w 748525"/>
              <a:gd name="connsiteY5" fmla="*/ 1301190 h 3046461"/>
              <a:gd name="connsiteX6" fmla="*/ 736147 w 748525"/>
              <a:gd name="connsiteY6" fmla="*/ 1248268 h 3046461"/>
              <a:gd name="connsiteX7" fmla="*/ 724210 w 748525"/>
              <a:gd name="connsiteY7" fmla="*/ 1261002 h 3046461"/>
              <a:gd name="connsiteX8" fmla="*/ 664522 w 748525"/>
              <a:gd name="connsiteY8" fmla="*/ 1305569 h 3046461"/>
              <a:gd name="connsiteX9" fmla="*/ 545941 w 748525"/>
              <a:gd name="connsiteY9" fmla="*/ 1443247 h 3046461"/>
              <a:gd name="connsiteX10" fmla="*/ 542359 w 748525"/>
              <a:gd name="connsiteY10" fmla="*/ 1457574 h 3046461"/>
              <a:gd name="connsiteX11" fmla="*/ 534053 w 748525"/>
              <a:gd name="connsiteY11" fmla="*/ 1515420 h 3046461"/>
              <a:gd name="connsiteX12" fmla="*/ 544051 w 748525"/>
              <a:gd name="connsiteY12" fmla="*/ 1259708 h 3046461"/>
              <a:gd name="connsiteX13" fmla="*/ 541963 w 748525"/>
              <a:gd name="connsiteY13" fmla="*/ 1358889 h 3046461"/>
              <a:gd name="connsiteX14" fmla="*/ 666909 w 748525"/>
              <a:gd name="connsiteY14" fmla="*/ 1273338 h 3046461"/>
              <a:gd name="connsiteX15" fmla="*/ 687599 w 748525"/>
              <a:gd name="connsiteY15" fmla="*/ 1260603 h 3046461"/>
              <a:gd name="connsiteX16" fmla="*/ 743308 w 748525"/>
              <a:gd name="connsiteY16" fmla="*/ 1168686 h 3046461"/>
              <a:gd name="connsiteX17" fmla="*/ 741318 w 748525"/>
              <a:gd name="connsiteY17" fmla="*/ 1072390 h 3046461"/>
              <a:gd name="connsiteX18" fmla="*/ 735747 w 748525"/>
              <a:gd name="connsiteY18" fmla="*/ 1028618 h 3046461"/>
              <a:gd name="connsiteX19" fmla="*/ 641840 w 748525"/>
              <a:gd name="connsiteY19" fmla="*/ 1096662 h 3046461"/>
              <a:gd name="connsiteX20" fmla="*/ 569418 w 748525"/>
              <a:gd name="connsiteY20" fmla="*/ 1167094 h 3046461"/>
              <a:gd name="connsiteX21" fmla="*/ 544051 w 748525"/>
              <a:gd name="connsiteY21" fmla="*/ 1259708 h 3046461"/>
              <a:gd name="connsiteX22" fmla="*/ 546339 w 748525"/>
              <a:gd name="connsiteY22" fmla="*/ 1059159 h 3046461"/>
              <a:gd name="connsiteX23" fmla="*/ 545544 w 748525"/>
              <a:gd name="connsiteY23" fmla="*/ 1143616 h 3046461"/>
              <a:gd name="connsiteX24" fmla="*/ 648206 w 748525"/>
              <a:gd name="connsiteY24" fmla="*/ 1071195 h 3046461"/>
              <a:gd name="connsiteX25" fmla="*/ 680836 w 748525"/>
              <a:gd name="connsiteY25" fmla="*/ 1052892 h 3046461"/>
              <a:gd name="connsiteX26" fmla="*/ 748481 w 748525"/>
              <a:gd name="connsiteY26" fmla="*/ 933118 h 3046461"/>
              <a:gd name="connsiteX27" fmla="*/ 740126 w 748525"/>
              <a:gd name="connsiteY27" fmla="*/ 822499 h 3046461"/>
              <a:gd name="connsiteX28" fmla="*/ 736942 w 748525"/>
              <a:gd name="connsiteY28" fmla="*/ 811754 h 3046461"/>
              <a:gd name="connsiteX29" fmla="*/ 642635 w 748525"/>
              <a:gd name="connsiteY29" fmla="*/ 883379 h 3046461"/>
              <a:gd name="connsiteX30" fmla="*/ 562655 w 748525"/>
              <a:gd name="connsiteY30" fmla="*/ 978880 h 3046461"/>
              <a:gd name="connsiteX31" fmla="*/ 546339 w 748525"/>
              <a:gd name="connsiteY31" fmla="*/ 1059159 h 3046461"/>
              <a:gd name="connsiteX32" fmla="*/ 545544 w 748525"/>
              <a:gd name="connsiteY32" fmla="*/ 838414 h 3046461"/>
              <a:gd name="connsiteX33" fmla="*/ 541168 w 748525"/>
              <a:gd name="connsiteY33" fmla="*/ 927547 h 3046461"/>
              <a:gd name="connsiteX34" fmla="*/ 545544 w 748525"/>
              <a:gd name="connsiteY34" fmla="*/ 928344 h 3046461"/>
              <a:gd name="connsiteX35" fmla="*/ 550718 w 748525"/>
              <a:gd name="connsiteY35" fmla="*/ 924365 h 3046461"/>
              <a:gd name="connsiteX36" fmla="*/ 635872 w 748525"/>
              <a:gd name="connsiteY36" fmla="*/ 864279 h 3046461"/>
              <a:gd name="connsiteX37" fmla="*/ 691183 w 748525"/>
              <a:gd name="connsiteY37" fmla="*/ 831650 h 3046461"/>
              <a:gd name="connsiteX38" fmla="*/ 744902 w 748525"/>
              <a:gd name="connsiteY38" fmla="*/ 746894 h 3046461"/>
              <a:gd name="connsiteX39" fmla="*/ 738136 w 748525"/>
              <a:gd name="connsiteY39" fmla="*/ 600858 h 3046461"/>
              <a:gd name="connsiteX40" fmla="*/ 734555 w 748525"/>
              <a:gd name="connsiteY40" fmla="*/ 601652 h 3046461"/>
              <a:gd name="connsiteX41" fmla="*/ 639453 w 748525"/>
              <a:gd name="connsiteY41" fmla="*/ 671290 h 3046461"/>
              <a:gd name="connsiteX42" fmla="*/ 561063 w 748525"/>
              <a:gd name="connsiteY42" fmla="*/ 766392 h 3046461"/>
              <a:gd name="connsiteX43" fmla="*/ 545544 w 748525"/>
              <a:gd name="connsiteY43" fmla="*/ 838414 h 3046461"/>
              <a:gd name="connsiteX44" fmla="*/ 546191 w 748525"/>
              <a:gd name="connsiteY44" fmla="*/ 622044 h 3046461"/>
              <a:gd name="connsiteX45" fmla="*/ 541963 w 748525"/>
              <a:gd name="connsiteY45" fmla="*/ 698743 h 3046461"/>
              <a:gd name="connsiteX46" fmla="*/ 544352 w 748525"/>
              <a:gd name="connsiteY46" fmla="*/ 721027 h 3046461"/>
              <a:gd name="connsiteX47" fmla="*/ 670093 w 748525"/>
              <a:gd name="connsiteY47" fmla="*/ 635871 h 3046461"/>
              <a:gd name="connsiteX48" fmla="*/ 695957 w 748525"/>
              <a:gd name="connsiteY48" fmla="*/ 619160 h 3046461"/>
              <a:gd name="connsiteX49" fmla="*/ 745300 w 748525"/>
              <a:gd name="connsiteY49" fmla="*/ 529626 h 3046461"/>
              <a:gd name="connsiteX50" fmla="*/ 741321 w 748525"/>
              <a:gd name="connsiteY50" fmla="*/ 389959 h 3046461"/>
              <a:gd name="connsiteX51" fmla="*/ 733760 w 748525"/>
              <a:gd name="connsiteY51" fmla="*/ 392743 h 3046461"/>
              <a:gd name="connsiteX52" fmla="*/ 639851 w 748525"/>
              <a:gd name="connsiteY52" fmla="*/ 461584 h 3046461"/>
              <a:gd name="connsiteX53" fmla="*/ 563850 w 748525"/>
              <a:gd name="connsiteY53" fmla="*/ 547136 h 3046461"/>
              <a:gd name="connsiteX54" fmla="*/ 546191 w 748525"/>
              <a:gd name="connsiteY54" fmla="*/ 622044 h 3046461"/>
              <a:gd name="connsiteX55" fmla="*/ 546936 w 748525"/>
              <a:gd name="connsiteY55" fmla="*/ 424777 h 3046461"/>
              <a:gd name="connsiteX56" fmla="*/ 542360 w 748525"/>
              <a:gd name="connsiteY56" fmla="*/ 525252 h 3046461"/>
              <a:gd name="connsiteX57" fmla="*/ 567429 w 748525"/>
              <a:gd name="connsiteY57" fmla="*/ 493419 h 3046461"/>
              <a:gd name="connsiteX58" fmla="*/ 649001 w 748525"/>
              <a:gd name="connsiteY58" fmla="*/ 436118 h 3046461"/>
              <a:gd name="connsiteX59" fmla="*/ 742911 w 748525"/>
              <a:gd name="connsiteY59" fmla="*/ 283715 h 3046461"/>
              <a:gd name="connsiteX60" fmla="*/ 738137 w 748525"/>
              <a:gd name="connsiteY60" fmla="*/ 203734 h 3046461"/>
              <a:gd name="connsiteX61" fmla="*/ 735748 w 748525"/>
              <a:gd name="connsiteY61" fmla="*/ 179063 h 3046461"/>
              <a:gd name="connsiteX62" fmla="*/ 658551 w 748525"/>
              <a:gd name="connsiteY62" fmla="*/ 241535 h 3046461"/>
              <a:gd name="connsiteX63" fmla="*/ 576581 w 748525"/>
              <a:gd name="connsiteY63" fmla="*/ 331466 h 3046461"/>
              <a:gd name="connsiteX64" fmla="*/ 546936 w 748525"/>
              <a:gd name="connsiteY64" fmla="*/ 424777 h 3046461"/>
              <a:gd name="connsiteX65" fmla="*/ 311170 w 748525"/>
              <a:gd name="connsiteY65" fmla="*/ 1346156 h 3046461"/>
              <a:gd name="connsiteX66" fmla="*/ 397916 w 748525"/>
              <a:gd name="connsiteY66" fmla="*/ 1502935 h 3046461"/>
              <a:gd name="connsiteX67" fmla="*/ 403884 w 748525"/>
              <a:gd name="connsiteY67" fmla="*/ 1506120 h 3046461"/>
              <a:gd name="connsiteX68" fmla="*/ 511323 w 748525"/>
              <a:gd name="connsiteY68" fmla="*/ 1582918 h 3046461"/>
              <a:gd name="connsiteX69" fmla="*/ 508936 w 748525"/>
              <a:gd name="connsiteY69" fmla="*/ 1470309 h 3046461"/>
              <a:gd name="connsiteX70" fmla="*/ 387571 w 748525"/>
              <a:gd name="connsiteY70" fmla="*/ 1305171 h 3046461"/>
              <a:gd name="connsiteX71" fmla="*/ 333454 w 748525"/>
              <a:gd name="connsiteY71" fmla="*/ 1260604 h 3046461"/>
              <a:gd name="connsiteX72" fmla="*/ 321915 w 748525"/>
              <a:gd name="connsiteY72" fmla="*/ 1247473 h 3046461"/>
              <a:gd name="connsiteX73" fmla="*/ 311170 w 748525"/>
              <a:gd name="connsiteY73" fmla="*/ 1346156 h 3046461"/>
              <a:gd name="connsiteX74" fmla="*/ 314355 w 748525"/>
              <a:gd name="connsiteY74" fmla="*/ 1122130 h 3046461"/>
              <a:gd name="connsiteX75" fmla="*/ 408662 w 748525"/>
              <a:gd name="connsiteY75" fmla="*/ 1292438 h 3046461"/>
              <a:gd name="connsiteX76" fmla="*/ 487847 w 748525"/>
              <a:gd name="connsiteY76" fmla="*/ 1340189 h 3046461"/>
              <a:gd name="connsiteX77" fmla="*/ 518487 w 748525"/>
              <a:gd name="connsiteY77" fmla="*/ 1365656 h 3046461"/>
              <a:gd name="connsiteX78" fmla="*/ 522069 w 748525"/>
              <a:gd name="connsiteY78" fmla="*/ 1353718 h 3046461"/>
              <a:gd name="connsiteX79" fmla="*/ 522069 w 748525"/>
              <a:gd name="connsiteY79" fmla="*/ 1376400 h 3046461"/>
              <a:gd name="connsiteX80" fmla="*/ 498192 w 748525"/>
              <a:gd name="connsiteY80" fmla="*/ 1865441 h 3046461"/>
              <a:gd name="connsiteX81" fmla="*/ 398314 w 748525"/>
              <a:gd name="connsiteY81" fmla="*/ 2445606 h 3046461"/>
              <a:gd name="connsiteX82" fmla="*/ 390756 w 748525"/>
              <a:gd name="connsiteY82" fmla="*/ 2471867 h 3046461"/>
              <a:gd name="connsiteX83" fmla="*/ 395132 w 748525"/>
              <a:gd name="connsiteY83" fmla="*/ 2353686 h 3046461"/>
              <a:gd name="connsiteX84" fmla="*/ 395530 w 748525"/>
              <a:gd name="connsiteY84" fmla="*/ 2236299 h 3046461"/>
              <a:gd name="connsiteX85" fmla="*/ 181449 w 748525"/>
              <a:gd name="connsiteY85" fmla="*/ 3046461 h 3046461"/>
              <a:gd name="connsiteX86" fmla="*/ 189805 w 748525"/>
              <a:gd name="connsiteY86" fmla="*/ 3033730 h 3046461"/>
              <a:gd name="connsiteX87" fmla="*/ 290877 w 748525"/>
              <a:gd name="connsiteY87" fmla="*/ 2831586 h 3046461"/>
              <a:gd name="connsiteX88" fmla="*/ 366879 w 748525"/>
              <a:gd name="connsiteY88" fmla="*/ 2617904 h 3046461"/>
              <a:gd name="connsiteX89" fmla="*/ 387174 w 748525"/>
              <a:gd name="connsiteY89" fmla="*/ 2508476 h 3046461"/>
              <a:gd name="connsiteX90" fmla="*/ 510927 w 748525"/>
              <a:gd name="connsiteY90" fmla="*/ 1773921 h 3046461"/>
              <a:gd name="connsiteX91" fmla="*/ 530027 w 748525"/>
              <a:gd name="connsiteY91" fmla="*/ 1241903 h 3046461"/>
              <a:gd name="connsiteX92" fmla="*/ 524853 w 748525"/>
              <a:gd name="connsiteY92" fmla="*/ 363298 h 3046461"/>
              <a:gd name="connsiteX93" fmla="*/ 530822 w 748525"/>
              <a:gd name="connsiteY93" fmla="*/ 346985 h 3046461"/>
              <a:gd name="connsiteX94" fmla="*/ 596081 w 748525"/>
              <a:gd name="connsiteY94" fmla="*/ 241139 h 3046461"/>
              <a:gd name="connsiteX95" fmla="*/ 601652 w 748525"/>
              <a:gd name="connsiteY95" fmla="*/ 137679 h 3046461"/>
              <a:gd name="connsiteX96" fmla="*/ 531619 w 748525"/>
              <a:gd name="connsiteY96" fmla="*/ 15518 h 3046461"/>
              <a:gd name="connsiteX97" fmla="*/ 517293 w 748525"/>
              <a:gd name="connsiteY97" fmla="*/ 0 h 3046461"/>
              <a:gd name="connsiteX98" fmla="*/ 514109 w 748525"/>
              <a:gd name="connsiteY98" fmla="*/ 5968 h 3046461"/>
              <a:gd name="connsiteX99" fmla="*/ 450841 w 748525"/>
              <a:gd name="connsiteY99" fmla="*/ 134100 h 3046461"/>
              <a:gd name="connsiteX100" fmla="*/ 459594 w 748525"/>
              <a:gd name="connsiteY100" fmla="*/ 252678 h 3046461"/>
              <a:gd name="connsiteX101" fmla="*/ 506948 w 748525"/>
              <a:gd name="connsiteY101" fmla="*/ 328679 h 3046461"/>
              <a:gd name="connsiteX102" fmla="*/ 518885 w 748525"/>
              <a:gd name="connsiteY102" fmla="*/ 362901 h 3046461"/>
              <a:gd name="connsiteX103" fmla="*/ 524058 w 748525"/>
              <a:gd name="connsiteY103" fmla="*/ 696755 h 3046461"/>
              <a:gd name="connsiteX104" fmla="*/ 523659 w 748525"/>
              <a:gd name="connsiteY104" fmla="*/ 1301591 h 3046461"/>
              <a:gd name="connsiteX105" fmla="*/ 522466 w 748525"/>
              <a:gd name="connsiteY105" fmla="*/ 1312334 h 3046461"/>
              <a:gd name="connsiteX106" fmla="*/ 513711 w 748525"/>
              <a:gd name="connsiteY106" fmla="*/ 1255035 h 3046461"/>
              <a:gd name="connsiteX107" fmla="*/ 493816 w 748525"/>
              <a:gd name="connsiteY107" fmla="*/ 1183011 h 3046461"/>
              <a:gd name="connsiteX108" fmla="*/ 410254 w 748525"/>
              <a:gd name="connsiteY108" fmla="*/ 1102233 h 3046461"/>
              <a:gd name="connsiteX109" fmla="*/ 328678 w 748525"/>
              <a:gd name="connsiteY109" fmla="*/ 1041352 h 3046461"/>
              <a:gd name="connsiteX110" fmla="*/ 322313 w 748525"/>
              <a:gd name="connsiteY110" fmla="*/ 1036178 h 3046461"/>
              <a:gd name="connsiteX111" fmla="*/ 314355 w 748525"/>
              <a:gd name="connsiteY111" fmla="*/ 1122130 h 3046461"/>
              <a:gd name="connsiteX112" fmla="*/ 323109 w 748525"/>
              <a:gd name="connsiteY112" fmla="*/ 824087 h 3046461"/>
              <a:gd name="connsiteX113" fmla="*/ 315151 w 748525"/>
              <a:gd name="connsiteY113" fmla="*/ 912028 h 3046461"/>
              <a:gd name="connsiteX114" fmla="*/ 404681 w 748525"/>
              <a:gd name="connsiteY114" fmla="*/ 1074377 h 3046461"/>
              <a:gd name="connsiteX115" fmla="*/ 432935 w 748525"/>
              <a:gd name="connsiteY115" fmla="*/ 1089499 h 3046461"/>
              <a:gd name="connsiteX116" fmla="*/ 512518 w 748525"/>
              <a:gd name="connsiteY116" fmla="*/ 1145605 h 3046461"/>
              <a:gd name="connsiteX117" fmla="*/ 519681 w 748525"/>
              <a:gd name="connsiteY117" fmla="*/ 1151574 h 3046461"/>
              <a:gd name="connsiteX118" fmla="*/ 520875 w 748525"/>
              <a:gd name="connsiteY118" fmla="*/ 1140831 h 3046461"/>
              <a:gd name="connsiteX119" fmla="*/ 501375 w 748525"/>
              <a:gd name="connsiteY119" fmla="*/ 986039 h 3046461"/>
              <a:gd name="connsiteX120" fmla="*/ 452830 w 748525"/>
              <a:gd name="connsiteY120" fmla="*/ 912425 h 3046461"/>
              <a:gd name="connsiteX121" fmla="*/ 400702 w 748525"/>
              <a:gd name="connsiteY121" fmla="*/ 882583 h 3046461"/>
              <a:gd name="connsiteX122" fmla="*/ 337833 w 748525"/>
              <a:gd name="connsiteY122" fmla="*/ 836026 h 3046461"/>
              <a:gd name="connsiteX123" fmla="*/ 326293 w 748525"/>
              <a:gd name="connsiteY123" fmla="*/ 823292 h 3046461"/>
              <a:gd name="connsiteX124" fmla="*/ 323109 w 748525"/>
              <a:gd name="connsiteY124" fmla="*/ 824087 h 3046461"/>
              <a:gd name="connsiteX125" fmla="*/ 317488 w 748525"/>
              <a:gd name="connsiteY125" fmla="*/ 678001 h 3046461"/>
              <a:gd name="connsiteX126" fmla="*/ 317140 w 748525"/>
              <a:gd name="connsiteY126" fmla="*/ 747289 h 3046461"/>
              <a:gd name="connsiteX127" fmla="*/ 382399 w 748525"/>
              <a:gd name="connsiteY127" fmla="*/ 849156 h 3046461"/>
              <a:gd name="connsiteX128" fmla="*/ 431740 w 748525"/>
              <a:gd name="connsiteY128" fmla="*/ 876612 h 3046461"/>
              <a:gd name="connsiteX129" fmla="*/ 512120 w 748525"/>
              <a:gd name="connsiteY129" fmla="*/ 932321 h 3046461"/>
              <a:gd name="connsiteX130" fmla="*/ 521670 w 748525"/>
              <a:gd name="connsiteY130" fmla="*/ 940279 h 3046461"/>
              <a:gd name="connsiteX131" fmla="*/ 522068 w 748525"/>
              <a:gd name="connsiteY131" fmla="*/ 929139 h 3046461"/>
              <a:gd name="connsiteX132" fmla="*/ 512518 w 748525"/>
              <a:gd name="connsiteY132" fmla="*/ 809364 h 3046461"/>
              <a:gd name="connsiteX133" fmla="*/ 396326 w 748525"/>
              <a:gd name="connsiteY133" fmla="*/ 667705 h 3046461"/>
              <a:gd name="connsiteX134" fmla="*/ 335841 w 748525"/>
              <a:gd name="connsiteY134" fmla="*/ 620352 h 3046461"/>
              <a:gd name="connsiteX135" fmla="*/ 325893 w 748525"/>
              <a:gd name="connsiteY135" fmla="*/ 606027 h 3046461"/>
              <a:gd name="connsiteX136" fmla="*/ 317488 w 748525"/>
              <a:gd name="connsiteY136" fmla="*/ 678001 h 3046461"/>
              <a:gd name="connsiteX137" fmla="*/ 325496 w 748525"/>
              <a:gd name="connsiteY137" fmla="*/ 401896 h 3046461"/>
              <a:gd name="connsiteX138" fmla="*/ 317537 w 748525"/>
              <a:gd name="connsiteY138" fmla="*/ 532812 h 3046461"/>
              <a:gd name="connsiteX139" fmla="*/ 384783 w 748525"/>
              <a:gd name="connsiteY139" fmla="*/ 640250 h 3046461"/>
              <a:gd name="connsiteX140" fmla="*/ 434126 w 748525"/>
              <a:gd name="connsiteY140" fmla="*/ 667309 h 3046461"/>
              <a:gd name="connsiteX141" fmla="*/ 512914 w 748525"/>
              <a:gd name="connsiteY141" fmla="*/ 722618 h 3046461"/>
              <a:gd name="connsiteX142" fmla="*/ 521269 w 748525"/>
              <a:gd name="connsiteY142" fmla="*/ 729383 h 3046461"/>
              <a:gd name="connsiteX143" fmla="*/ 522861 w 748525"/>
              <a:gd name="connsiteY143" fmla="*/ 712273 h 3046461"/>
              <a:gd name="connsiteX144" fmla="*/ 506945 w 748525"/>
              <a:gd name="connsiteY144" fmla="*/ 576981 h 3046461"/>
              <a:gd name="connsiteX145" fmla="*/ 411047 w 748525"/>
              <a:gd name="connsiteY145" fmla="*/ 463972 h 3046461"/>
              <a:gd name="connsiteX146" fmla="*/ 395131 w 748525"/>
              <a:gd name="connsiteY146" fmla="*/ 456811 h 3046461"/>
              <a:gd name="connsiteX147" fmla="*/ 327882 w 748525"/>
              <a:gd name="connsiteY147" fmla="*/ 397918 h 3046461"/>
              <a:gd name="connsiteX148" fmla="*/ 325496 w 748525"/>
              <a:gd name="connsiteY148" fmla="*/ 401896 h 3046461"/>
              <a:gd name="connsiteX149" fmla="*/ 322312 w 748525"/>
              <a:gd name="connsiteY149" fmla="*/ 190206 h 3046461"/>
              <a:gd name="connsiteX150" fmla="*/ 314354 w 748525"/>
              <a:gd name="connsiteY150" fmla="*/ 293265 h 3046461"/>
              <a:gd name="connsiteX151" fmla="*/ 405479 w 748525"/>
              <a:gd name="connsiteY151" fmla="*/ 443281 h 3046461"/>
              <a:gd name="connsiteX152" fmla="*/ 512517 w 748525"/>
              <a:gd name="connsiteY152" fmla="*/ 531619 h 3046461"/>
              <a:gd name="connsiteX153" fmla="*/ 518088 w 748525"/>
              <a:gd name="connsiteY153" fmla="*/ 530424 h 3046461"/>
              <a:gd name="connsiteX154" fmla="*/ 511722 w 748525"/>
              <a:gd name="connsiteY154" fmla="*/ 438904 h 3046461"/>
              <a:gd name="connsiteX155" fmla="*/ 399908 w 748525"/>
              <a:gd name="connsiteY155" fmla="*/ 251088 h 3046461"/>
              <a:gd name="connsiteX156" fmla="*/ 322312 w 748525"/>
              <a:gd name="connsiteY156" fmla="*/ 190206 h 3046461"/>
              <a:gd name="connsiteX157" fmla="*/ 0 w 748525"/>
              <a:gd name="connsiteY157" fmla="*/ 832445 h 3046461"/>
              <a:gd name="connsiteX158" fmla="*/ 6365 w 748525"/>
              <a:gd name="connsiteY158" fmla="*/ 858309 h 3046461"/>
              <a:gd name="connsiteX159" fmla="*/ 288888 w 748525"/>
              <a:gd name="connsiteY159" fmla="*/ 1646190 h 3046461"/>
              <a:gd name="connsiteX160" fmla="*/ 384387 w 748525"/>
              <a:gd name="connsiteY160" fmla="*/ 2101806 h 3046461"/>
              <a:gd name="connsiteX161" fmla="*/ 393540 w 748525"/>
              <a:gd name="connsiteY161" fmla="*/ 2206457 h 3046461"/>
              <a:gd name="connsiteX162" fmla="*/ 396327 w 748525"/>
              <a:gd name="connsiteY162" fmla="*/ 2193326 h 3046461"/>
              <a:gd name="connsiteX163" fmla="*/ 405080 w 748525"/>
              <a:gd name="connsiteY163" fmla="*/ 2064800 h 3046461"/>
              <a:gd name="connsiteX164" fmla="*/ 329078 w 748525"/>
              <a:gd name="connsiteY164" fmla="*/ 1498561 h 3046461"/>
              <a:gd name="connsiteX165" fmla="*/ 68440 w 748525"/>
              <a:gd name="connsiteY165" fmla="*/ 942669 h 3046461"/>
              <a:gd name="connsiteX166" fmla="*/ 0 w 748525"/>
              <a:gd name="connsiteY166" fmla="*/ 832445 h 304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748525" h="3046461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9346EED-5025-4DA2-BDDC-EE2B23172C7D}"/>
              </a:ext>
            </a:extLst>
          </p:cNvPr>
          <p:cNvSpPr/>
          <p:nvPr userDrawn="1"/>
        </p:nvSpPr>
        <p:spPr>
          <a:xfrm>
            <a:off x="0" y="6730423"/>
            <a:ext cx="12192000" cy="12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DD211F8-4DF3-4D97-B34D-3ACBC6707F61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3EBCB34-CFB6-441C-B7A5-E48CF6F694F9}"/>
              </a:ext>
            </a:extLst>
          </p:cNvPr>
          <p:cNvSpPr/>
          <p:nvPr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598B8A-589E-4088-B987-0E2A5B7E74A1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40ED96-A09B-4DB7-9DBF-D3537BDF62BA}"/>
              </a:ext>
            </a:extLst>
          </p:cNvPr>
          <p:cNvGrpSpPr/>
          <p:nvPr userDrawn="1"/>
        </p:nvGrpSpPr>
        <p:grpSpPr>
          <a:xfrm>
            <a:off x="8500955" y="133520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55F8D2-1FD6-4DE6-B296-A760F82E539E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B31179E-D24C-46EC-82C0-F7080B710C83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8FA4F1-BDC0-4DF3-86B5-6FEB33A8B0E7}"/>
              </a:ext>
            </a:extLst>
          </p:cNvPr>
          <p:cNvGrpSpPr/>
          <p:nvPr userDrawn="1"/>
        </p:nvGrpSpPr>
        <p:grpSpPr>
          <a:xfrm rot="15300000">
            <a:off x="2953220" y="436169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33E8886-80B0-4B17-AF6D-0B99B2A5B6B3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B9B54A-FB41-4BA2-A1A1-3100F578F1DA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11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25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5963-EFFD-4A39-BEF2-C1DD848D3FC7}"/>
              </a:ext>
            </a:extLst>
          </p:cNvPr>
          <p:cNvSpPr/>
          <p:nvPr userDrawn="1"/>
        </p:nvSpPr>
        <p:spPr>
          <a:xfrm>
            <a:off x="2538919" y="0"/>
            <a:ext cx="9653081" cy="6858000"/>
          </a:xfrm>
          <a:prstGeom prst="rect">
            <a:avLst/>
          </a:prstGeom>
          <a:gradFill flip="none" rotWithShape="1">
            <a:gsLst>
              <a:gs pos="29581">
                <a:srgbClr val="FBFDF7">
                  <a:alpha val="7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5963-EFFD-4A39-BEF2-C1DD848D3FC7}"/>
              </a:ext>
            </a:extLst>
          </p:cNvPr>
          <p:cNvSpPr/>
          <p:nvPr userDrawn="1"/>
        </p:nvSpPr>
        <p:spPr>
          <a:xfrm>
            <a:off x="2538919" y="0"/>
            <a:ext cx="9653081" cy="6858000"/>
          </a:xfrm>
          <a:prstGeom prst="rect">
            <a:avLst/>
          </a:prstGeom>
          <a:gradFill flip="none" rotWithShape="1">
            <a:gsLst>
              <a:gs pos="29581">
                <a:srgbClr val="FBFDF7">
                  <a:alpha val="70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8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96000" y="535022"/>
            <a:ext cx="5450732" cy="57879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54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61" r:id="rId3"/>
    <p:sldLayoutId id="2147483658" r:id="rId4"/>
    <p:sldLayoutId id="2147483671" r:id="rId5"/>
    <p:sldLayoutId id="214748367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73" r:id="rId13"/>
    <p:sldLayoutId id="2147483674" r:id="rId14"/>
    <p:sldLayoutId id="2147483668" r:id="rId15"/>
    <p:sldLayoutId id="2147483669" r:id="rId16"/>
    <p:sldLayoutId id="2147483675" r:id="rId17"/>
    <p:sldLayoutId id="2147483676" r:id="rId18"/>
    <p:sldLayoutId id="2147483677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69">
            <a:extLst>
              <a:ext uri="{FF2B5EF4-FFF2-40B4-BE49-F238E27FC236}">
                <a16:creationId xmlns:a16="http://schemas.microsoft.com/office/drawing/2014/main" id="{23B82FF4-953D-4866-866F-F59F8CADC59A}"/>
              </a:ext>
            </a:extLst>
          </p:cNvPr>
          <p:cNvSpPr txBox="1">
            <a:spLocks/>
          </p:cNvSpPr>
          <p:nvPr/>
        </p:nvSpPr>
        <p:spPr>
          <a:xfrm>
            <a:off x="-148" y="5191313"/>
            <a:ext cx="12192000" cy="7511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accent5"/>
                </a:solidFill>
              </a:rPr>
              <a:t>Sembako</a:t>
            </a:r>
            <a:r>
              <a:rPr lang="en-US" dirty="0">
                <a:solidFill>
                  <a:schemeClr val="accent5"/>
                </a:solidFill>
              </a:rPr>
              <a:t> Online</a:t>
            </a:r>
          </a:p>
        </p:txBody>
      </p:sp>
      <p:sp>
        <p:nvSpPr>
          <p:cNvPr id="129" name="Text Placeholder 70">
            <a:extLst>
              <a:ext uri="{FF2B5EF4-FFF2-40B4-BE49-F238E27FC236}">
                <a16:creationId xmlns:a16="http://schemas.microsoft.com/office/drawing/2014/main" id="{C58FD5B1-FF5C-48C0-8F31-2FEABA0312DA}"/>
              </a:ext>
            </a:extLst>
          </p:cNvPr>
          <p:cNvSpPr txBox="1">
            <a:spLocks/>
          </p:cNvSpPr>
          <p:nvPr/>
        </p:nvSpPr>
        <p:spPr>
          <a:xfrm>
            <a:off x="-148" y="6088905"/>
            <a:ext cx="12192000" cy="32307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chemeClr val="accent5"/>
                </a:solidFill>
              </a:rPr>
              <a:t>Mempermudah</a:t>
            </a:r>
            <a:r>
              <a:rPr lang="en-US" altLang="ko-KR" sz="1800" dirty="0">
                <a:solidFill>
                  <a:schemeClr val="accent5"/>
                </a:solidFill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</a:rPr>
              <a:t>Perbelanjaan</a:t>
            </a:r>
            <a:r>
              <a:rPr lang="en-US" altLang="ko-KR" sz="1800" dirty="0">
                <a:solidFill>
                  <a:schemeClr val="accent5"/>
                </a:solidFill>
              </a:rPr>
              <a:t> Kita </a:t>
            </a:r>
            <a:r>
              <a:rPr lang="en-US" altLang="ko-KR" sz="1800" dirty="0" err="1">
                <a:solidFill>
                  <a:schemeClr val="accent5"/>
                </a:solidFill>
              </a:rPr>
              <a:t>sehari-hari</a:t>
            </a:r>
            <a:endParaRPr lang="en-US" altLang="ko-KR" sz="1800" dirty="0">
              <a:solidFill>
                <a:schemeClr val="accent5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chemeClr val="accent5"/>
                </a:solidFill>
              </a:rPr>
              <a:t>Untuk</a:t>
            </a:r>
            <a:r>
              <a:rPr lang="en-US" altLang="ko-KR" sz="1800" dirty="0">
                <a:solidFill>
                  <a:schemeClr val="accent5"/>
                </a:solidFill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</a:rPr>
              <a:t>memenuhi</a:t>
            </a:r>
            <a:r>
              <a:rPr lang="en-US" altLang="ko-KR" sz="1800" dirty="0">
                <a:solidFill>
                  <a:schemeClr val="accent5"/>
                </a:solidFill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</a:rPr>
              <a:t>kebutuhan</a:t>
            </a:r>
            <a:r>
              <a:rPr lang="en-US" altLang="ko-KR" sz="1800" dirty="0">
                <a:solidFill>
                  <a:schemeClr val="accent5"/>
                </a:solidFill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</a:rPr>
              <a:t>kita</a:t>
            </a:r>
            <a:r>
              <a:rPr lang="en-US" altLang="ko-KR" sz="1800" dirty="0">
                <a:solidFill>
                  <a:schemeClr val="accent5"/>
                </a:solidFill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</a:rPr>
              <a:t>bersama</a:t>
            </a:r>
            <a:endParaRPr lang="ko-KR" altLang="en-US" sz="1800" dirty="0">
              <a:solidFill>
                <a:schemeClr val="accent5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91200E-C0FA-4E13-90E7-D221D17FEB98}"/>
              </a:ext>
            </a:extLst>
          </p:cNvPr>
          <p:cNvSpPr>
            <a:spLocks/>
          </p:cNvSpPr>
          <p:nvPr/>
        </p:nvSpPr>
        <p:spPr bwMode="auto">
          <a:xfrm>
            <a:off x="4041257" y="825675"/>
            <a:ext cx="4109486" cy="4117162"/>
          </a:xfrm>
          <a:custGeom>
            <a:avLst/>
            <a:gdLst>
              <a:gd name="connsiteX0" fmla="*/ 1654787 w 5281368"/>
              <a:gd name="connsiteY0" fmla="*/ 4911621 h 5291231"/>
              <a:gd name="connsiteX1" fmla="*/ 1553230 w 5281368"/>
              <a:gd name="connsiteY1" fmla="*/ 4895365 h 5291231"/>
              <a:gd name="connsiteX2" fmla="*/ 1417297 w 5281368"/>
              <a:gd name="connsiteY2" fmla="*/ 4906924 h 5291231"/>
              <a:gd name="connsiteX3" fmla="*/ 1493739 w 5281368"/>
              <a:gd name="connsiteY3" fmla="*/ 4931467 h 5291231"/>
              <a:gd name="connsiteX4" fmla="*/ 1592509 w 5281368"/>
              <a:gd name="connsiteY4" fmla="*/ 4953472 h 5291231"/>
              <a:gd name="connsiteX5" fmla="*/ 1711638 w 5281368"/>
              <a:gd name="connsiteY5" fmla="*/ 4963212 h 5291231"/>
              <a:gd name="connsiteX6" fmla="*/ 1676756 w 5281368"/>
              <a:gd name="connsiteY6" fmla="*/ 4942117 h 5291231"/>
              <a:gd name="connsiteX7" fmla="*/ 1629327 w 5281368"/>
              <a:gd name="connsiteY7" fmla="*/ 4946892 h 5291231"/>
              <a:gd name="connsiteX8" fmla="*/ 1654787 w 5281368"/>
              <a:gd name="connsiteY8" fmla="*/ 4911621 h 5291231"/>
              <a:gd name="connsiteX9" fmla="*/ 706566 w 5281368"/>
              <a:gd name="connsiteY9" fmla="*/ 3951131 h 5291231"/>
              <a:gd name="connsiteX10" fmla="*/ 705819 w 5281368"/>
              <a:gd name="connsiteY10" fmla="*/ 3952148 h 5291231"/>
              <a:gd name="connsiteX11" fmla="*/ 702502 w 5281368"/>
              <a:gd name="connsiteY11" fmla="*/ 3948149 h 5291231"/>
              <a:gd name="connsiteX12" fmla="*/ 706566 w 5281368"/>
              <a:gd name="connsiteY12" fmla="*/ 3951131 h 5291231"/>
              <a:gd name="connsiteX13" fmla="*/ 804823 w 5281368"/>
              <a:gd name="connsiteY13" fmla="*/ 4032646 h 5291231"/>
              <a:gd name="connsiteX14" fmla="*/ 806235 w 5281368"/>
              <a:gd name="connsiteY14" fmla="*/ 4036797 h 5291231"/>
              <a:gd name="connsiteX15" fmla="*/ 804576 w 5281368"/>
              <a:gd name="connsiteY15" fmla="*/ 4034798 h 5291231"/>
              <a:gd name="connsiteX16" fmla="*/ 767008 w 5281368"/>
              <a:gd name="connsiteY16" fmla="*/ 3945440 h 5291231"/>
              <a:gd name="connsiteX17" fmla="*/ 764024 w 5281368"/>
              <a:gd name="connsiteY17" fmla="*/ 3949506 h 5291231"/>
              <a:gd name="connsiteX18" fmla="*/ 767008 w 5281368"/>
              <a:gd name="connsiteY18" fmla="*/ 3945440 h 5291231"/>
              <a:gd name="connsiteX19" fmla="*/ 632603 w 5281368"/>
              <a:gd name="connsiteY19" fmla="*/ 3701082 h 5291231"/>
              <a:gd name="connsiteX20" fmla="*/ 636565 w 5281368"/>
              <a:gd name="connsiteY20" fmla="*/ 3705796 h 5291231"/>
              <a:gd name="connsiteX21" fmla="*/ 632875 w 5281368"/>
              <a:gd name="connsiteY21" fmla="*/ 3702305 h 5291231"/>
              <a:gd name="connsiteX22" fmla="*/ 643612 w 5281368"/>
              <a:gd name="connsiteY22" fmla="*/ 3704711 h 5291231"/>
              <a:gd name="connsiteX23" fmla="*/ 644691 w 5281368"/>
              <a:gd name="connsiteY23" fmla="*/ 3711759 h 5291231"/>
              <a:gd name="connsiteX24" fmla="*/ 641985 w 5281368"/>
              <a:gd name="connsiteY24" fmla="*/ 3705864 h 5291231"/>
              <a:gd name="connsiteX25" fmla="*/ 641026 w 5281368"/>
              <a:gd name="connsiteY25" fmla="*/ 3702813 h 5291231"/>
              <a:gd name="connsiteX26" fmla="*/ 563003 w 5281368"/>
              <a:gd name="connsiteY26" fmla="*/ 3507900 h 5291231"/>
              <a:gd name="connsiteX27" fmla="*/ 564025 w 5281368"/>
              <a:gd name="connsiteY27" fmla="*/ 3514880 h 5291231"/>
              <a:gd name="connsiteX28" fmla="*/ 562423 w 5281368"/>
              <a:gd name="connsiteY28" fmla="*/ 3512950 h 5291231"/>
              <a:gd name="connsiteX29" fmla="*/ 563003 w 5281368"/>
              <a:gd name="connsiteY29" fmla="*/ 3507900 h 5291231"/>
              <a:gd name="connsiteX30" fmla="*/ 408049 w 5281368"/>
              <a:gd name="connsiteY30" fmla="*/ 2730959 h 5291231"/>
              <a:gd name="connsiteX31" fmla="*/ 406571 w 5281368"/>
              <a:gd name="connsiteY31" fmla="*/ 2886292 h 5291231"/>
              <a:gd name="connsiteX32" fmla="*/ 437347 w 5281368"/>
              <a:gd name="connsiteY32" fmla="*/ 3040270 h 5291231"/>
              <a:gd name="connsiteX33" fmla="*/ 433283 w 5281368"/>
              <a:gd name="connsiteY33" fmla="*/ 3037289 h 5291231"/>
              <a:gd name="connsiteX34" fmla="*/ 428142 w 5281368"/>
              <a:gd name="connsiteY34" fmla="*/ 3027259 h 5291231"/>
              <a:gd name="connsiteX35" fmla="*/ 429221 w 5281368"/>
              <a:gd name="connsiteY35" fmla="*/ 3034307 h 5291231"/>
              <a:gd name="connsiteX36" fmla="*/ 427314 w 5281368"/>
              <a:gd name="connsiteY36" fmla="*/ 3045421 h 5291231"/>
              <a:gd name="connsiteX37" fmla="*/ 424079 w 5281368"/>
              <a:gd name="connsiteY37" fmla="*/ 3024276 h 5291231"/>
              <a:gd name="connsiteX38" fmla="*/ 434539 w 5281368"/>
              <a:gd name="connsiteY38" fmla="*/ 3163344 h 5291231"/>
              <a:gd name="connsiteX39" fmla="*/ 482645 w 5281368"/>
              <a:gd name="connsiteY39" fmla="*/ 3336300 h 5291231"/>
              <a:gd name="connsiteX40" fmla="*/ 515075 w 5281368"/>
              <a:gd name="connsiteY40" fmla="*/ 3453953 h 5291231"/>
              <a:gd name="connsiteX41" fmla="*/ 560521 w 5281368"/>
              <a:gd name="connsiteY41" fmla="*/ 3562389 h 5291231"/>
              <a:gd name="connsiteX42" fmla="*/ 595684 w 5281368"/>
              <a:gd name="connsiteY42" fmla="*/ 3650764 h 5291231"/>
              <a:gd name="connsiteX43" fmla="*/ 596762 w 5281368"/>
              <a:gd name="connsiteY43" fmla="*/ 3657813 h 5291231"/>
              <a:gd name="connsiteX44" fmla="*/ 601903 w 5281368"/>
              <a:gd name="connsiteY44" fmla="*/ 3667843 h 5291231"/>
              <a:gd name="connsiteX45" fmla="*/ 702828 w 5281368"/>
              <a:gd name="connsiteY45" fmla="*/ 3879564 h 5291231"/>
              <a:gd name="connsiteX46" fmla="*/ 681685 w 5281368"/>
              <a:gd name="connsiteY46" fmla="*/ 3882817 h 5291231"/>
              <a:gd name="connsiteX47" fmla="*/ 687078 w 5281368"/>
              <a:gd name="connsiteY47" fmla="*/ 3918058 h 5291231"/>
              <a:gd name="connsiteX48" fmla="*/ 681937 w 5281368"/>
              <a:gd name="connsiteY48" fmla="*/ 3908028 h 5291231"/>
              <a:gd name="connsiteX49" fmla="*/ 676795 w 5281368"/>
              <a:gd name="connsiteY49" fmla="*/ 3897998 h 5291231"/>
              <a:gd name="connsiteX50" fmla="*/ 677874 w 5281368"/>
              <a:gd name="connsiteY50" fmla="*/ 3905046 h 5291231"/>
              <a:gd name="connsiteX51" fmla="*/ 683015 w 5281368"/>
              <a:gd name="connsiteY51" fmla="*/ 3915077 h 5291231"/>
              <a:gd name="connsiteX52" fmla="*/ 684094 w 5281368"/>
              <a:gd name="connsiteY52" fmla="*/ 3922125 h 5291231"/>
              <a:gd name="connsiteX53" fmla="*/ 695455 w 5281368"/>
              <a:gd name="connsiteY53" fmla="*/ 3949234 h 5291231"/>
              <a:gd name="connsiteX54" fmla="*/ 699518 w 5281368"/>
              <a:gd name="connsiteY54" fmla="*/ 3952216 h 5291231"/>
              <a:gd name="connsiteX55" fmla="*/ 703582 w 5281368"/>
              <a:gd name="connsiteY55" fmla="*/ 3955198 h 5291231"/>
              <a:gd name="connsiteX56" fmla="*/ 703954 w 5281368"/>
              <a:gd name="connsiteY56" fmla="*/ 3954690 h 5291231"/>
              <a:gd name="connsiteX57" fmla="*/ 705819 w 5281368"/>
              <a:gd name="connsiteY57" fmla="*/ 3952148 h 5291231"/>
              <a:gd name="connsiteX58" fmla="*/ 709137 w 5281368"/>
              <a:gd name="connsiteY58" fmla="*/ 3956147 h 5291231"/>
              <a:gd name="connsiteX59" fmla="*/ 715770 w 5281368"/>
              <a:gd name="connsiteY59" fmla="*/ 3964144 h 5291231"/>
              <a:gd name="connsiteX60" fmla="*/ 718504 w 5281368"/>
              <a:gd name="connsiteY60" fmla="*/ 3934867 h 5291231"/>
              <a:gd name="connsiteX61" fmla="*/ 745038 w 5281368"/>
              <a:gd name="connsiteY61" fmla="*/ 3966855 h 5291231"/>
              <a:gd name="connsiteX62" fmla="*/ 752086 w 5281368"/>
              <a:gd name="connsiteY62" fmla="*/ 3965771 h 5291231"/>
              <a:gd name="connsiteX63" fmla="*/ 749101 w 5281368"/>
              <a:gd name="connsiteY63" fmla="*/ 3969838 h 5291231"/>
              <a:gd name="connsiteX64" fmla="*/ 753164 w 5281368"/>
              <a:gd name="connsiteY64" fmla="*/ 3972819 h 5291231"/>
              <a:gd name="connsiteX65" fmla="*/ 757227 w 5281368"/>
              <a:gd name="connsiteY65" fmla="*/ 3975801 h 5291231"/>
              <a:gd name="connsiteX66" fmla="*/ 761290 w 5281368"/>
              <a:gd name="connsiteY66" fmla="*/ 3978784 h 5291231"/>
              <a:gd name="connsiteX67" fmla="*/ 804328 w 5281368"/>
              <a:gd name="connsiteY67" fmla="*/ 4047912 h 5291231"/>
              <a:gd name="connsiteX68" fmla="*/ 807313 w 5281368"/>
              <a:gd name="connsiteY68" fmla="*/ 4043845 h 5291231"/>
              <a:gd name="connsiteX69" fmla="*/ 808392 w 5281368"/>
              <a:gd name="connsiteY69" fmla="*/ 4050894 h 5291231"/>
              <a:gd name="connsiteX70" fmla="*/ 814611 w 5281368"/>
              <a:gd name="connsiteY70" fmla="*/ 4067972 h 5291231"/>
              <a:gd name="connsiteX71" fmla="*/ 821659 w 5281368"/>
              <a:gd name="connsiteY71" fmla="*/ 4066888 h 5291231"/>
              <a:gd name="connsiteX72" fmla="*/ 855744 w 5281368"/>
              <a:gd name="connsiteY72" fmla="*/ 4148215 h 5291231"/>
              <a:gd name="connsiteX73" fmla="*/ 926144 w 5281368"/>
              <a:gd name="connsiteY73" fmla="*/ 4231169 h 5291231"/>
              <a:gd name="connsiteX74" fmla="*/ 855492 w 5281368"/>
              <a:gd name="connsiteY74" fmla="*/ 4123004 h 5291231"/>
              <a:gd name="connsiteX75" fmla="*/ 817345 w 5281368"/>
              <a:gd name="connsiteY75" fmla="*/ 4038695 h 5291231"/>
              <a:gd name="connsiteX76" fmla="*/ 813282 w 5281368"/>
              <a:gd name="connsiteY76" fmla="*/ 4035713 h 5291231"/>
              <a:gd name="connsiteX77" fmla="*/ 812203 w 5281368"/>
              <a:gd name="connsiteY77" fmla="*/ 4028665 h 5291231"/>
              <a:gd name="connsiteX78" fmla="*/ 805155 w 5281368"/>
              <a:gd name="connsiteY78" fmla="*/ 4029749 h 5291231"/>
              <a:gd name="connsiteX79" fmla="*/ 804823 w 5281368"/>
              <a:gd name="connsiteY79" fmla="*/ 4032646 h 5291231"/>
              <a:gd name="connsiteX80" fmla="*/ 793120 w 5281368"/>
              <a:gd name="connsiteY80" fmla="*/ 3998235 h 5291231"/>
              <a:gd name="connsiteX81" fmla="*/ 767008 w 5281368"/>
              <a:gd name="connsiteY81" fmla="*/ 3945440 h 5291231"/>
              <a:gd name="connsiteX82" fmla="*/ 761866 w 5281368"/>
              <a:gd name="connsiteY82" fmla="*/ 3935410 h 5291231"/>
              <a:gd name="connsiteX83" fmla="*/ 760788 w 5281368"/>
              <a:gd name="connsiteY83" fmla="*/ 3928361 h 5291231"/>
              <a:gd name="connsiteX84" fmla="*/ 749678 w 5281368"/>
              <a:gd name="connsiteY84" fmla="*/ 3926464 h 5291231"/>
              <a:gd name="connsiteX85" fmla="*/ 741301 w 5281368"/>
              <a:gd name="connsiteY85" fmla="*/ 3895288 h 5291231"/>
              <a:gd name="connsiteX86" fmla="*/ 638470 w 5281368"/>
              <a:gd name="connsiteY86" fmla="*/ 3694681 h 5291231"/>
              <a:gd name="connsiteX87" fmla="*/ 641026 w 5281368"/>
              <a:gd name="connsiteY87" fmla="*/ 3702813 h 5291231"/>
              <a:gd name="connsiteX88" fmla="*/ 639549 w 5281368"/>
              <a:gd name="connsiteY88" fmla="*/ 3701729 h 5291231"/>
              <a:gd name="connsiteX89" fmla="*/ 634408 w 5281368"/>
              <a:gd name="connsiteY89" fmla="*/ 3691699 h 5291231"/>
              <a:gd name="connsiteX90" fmla="*/ 631423 w 5281368"/>
              <a:gd name="connsiteY90" fmla="*/ 3695765 h 5291231"/>
              <a:gd name="connsiteX91" fmla="*/ 632603 w 5281368"/>
              <a:gd name="connsiteY91" fmla="*/ 3701082 h 5291231"/>
              <a:gd name="connsiteX92" fmla="*/ 621131 w 5281368"/>
              <a:gd name="connsiteY92" fmla="*/ 3687429 h 5291231"/>
              <a:gd name="connsiteX93" fmla="*/ 604889 w 5281368"/>
              <a:gd name="connsiteY93" fmla="*/ 3663777 h 5291231"/>
              <a:gd name="connsiteX94" fmla="*/ 608951 w 5281368"/>
              <a:gd name="connsiteY94" fmla="*/ 3666759 h 5291231"/>
              <a:gd name="connsiteX95" fmla="*/ 603809 w 5281368"/>
              <a:gd name="connsiteY95" fmla="*/ 3656728 h 5291231"/>
              <a:gd name="connsiteX96" fmla="*/ 602731 w 5281368"/>
              <a:gd name="connsiteY96" fmla="*/ 3649680 h 5291231"/>
              <a:gd name="connsiteX97" fmla="*/ 573010 w 5281368"/>
              <a:gd name="connsiteY97" fmla="*/ 3576248 h 5291231"/>
              <a:gd name="connsiteX98" fmla="*/ 564025 w 5281368"/>
              <a:gd name="connsiteY98" fmla="*/ 3514880 h 5291231"/>
              <a:gd name="connsiteX99" fmla="*/ 564081 w 5281368"/>
              <a:gd name="connsiteY99" fmla="*/ 3514948 h 5291231"/>
              <a:gd name="connsiteX100" fmla="*/ 571128 w 5281368"/>
              <a:gd name="connsiteY100" fmla="*/ 3513864 h 5291231"/>
              <a:gd name="connsiteX101" fmla="*/ 567066 w 5281368"/>
              <a:gd name="connsiteY101" fmla="*/ 3510883 h 5291231"/>
              <a:gd name="connsiteX102" fmla="*/ 563003 w 5281368"/>
              <a:gd name="connsiteY102" fmla="*/ 3507900 h 5291231"/>
              <a:gd name="connsiteX103" fmla="*/ 561925 w 5281368"/>
              <a:gd name="connsiteY103" fmla="*/ 3500852 h 5291231"/>
              <a:gd name="connsiteX104" fmla="*/ 556532 w 5281368"/>
              <a:gd name="connsiteY104" fmla="*/ 3465610 h 5291231"/>
              <a:gd name="connsiteX105" fmla="*/ 554626 w 5281368"/>
              <a:gd name="connsiteY105" fmla="*/ 3476725 h 5291231"/>
              <a:gd name="connsiteX106" fmla="*/ 550562 w 5281368"/>
              <a:gd name="connsiteY106" fmla="*/ 3473743 h 5291231"/>
              <a:gd name="connsiteX107" fmla="*/ 546499 w 5281368"/>
              <a:gd name="connsiteY107" fmla="*/ 3470761 h 5291231"/>
              <a:gd name="connsiteX108" fmla="*/ 547579 w 5281368"/>
              <a:gd name="connsiteY108" fmla="*/ 3477809 h 5291231"/>
              <a:gd name="connsiteX109" fmla="*/ 531075 w 5281368"/>
              <a:gd name="connsiteY109" fmla="*/ 3440669 h 5291231"/>
              <a:gd name="connsiteX110" fmla="*/ 535138 w 5281368"/>
              <a:gd name="connsiteY110" fmla="*/ 3443652 h 5291231"/>
              <a:gd name="connsiteX111" fmla="*/ 536216 w 5281368"/>
              <a:gd name="connsiteY111" fmla="*/ 3450700 h 5291231"/>
              <a:gd name="connsiteX112" fmla="*/ 540280 w 5281368"/>
              <a:gd name="connsiteY112" fmla="*/ 3453682 h 5291231"/>
              <a:gd name="connsiteX113" fmla="*/ 538123 w 5281368"/>
              <a:gd name="connsiteY113" fmla="*/ 3439585 h 5291231"/>
              <a:gd name="connsiteX114" fmla="*/ 537044 w 5281368"/>
              <a:gd name="connsiteY114" fmla="*/ 3432537 h 5291231"/>
              <a:gd name="connsiteX115" fmla="*/ 535463 w 5281368"/>
              <a:gd name="connsiteY115" fmla="*/ 3375066 h 5291231"/>
              <a:gd name="connsiteX116" fmla="*/ 507599 w 5281368"/>
              <a:gd name="connsiteY116" fmla="*/ 3310818 h 5291231"/>
              <a:gd name="connsiteX117" fmla="*/ 510584 w 5281368"/>
              <a:gd name="connsiteY117" fmla="*/ 3306752 h 5291231"/>
              <a:gd name="connsiteX118" fmla="*/ 505441 w 5281368"/>
              <a:gd name="connsiteY118" fmla="*/ 3296721 h 5291231"/>
              <a:gd name="connsiteX119" fmla="*/ 508426 w 5281368"/>
              <a:gd name="connsiteY119" fmla="*/ 3292655 h 5291231"/>
              <a:gd name="connsiteX120" fmla="*/ 504363 w 5281368"/>
              <a:gd name="connsiteY120" fmla="*/ 3289673 h 5291231"/>
              <a:gd name="connsiteX121" fmla="*/ 494908 w 5281368"/>
              <a:gd name="connsiteY121" fmla="*/ 3251449 h 5291231"/>
              <a:gd name="connsiteX122" fmla="*/ 490017 w 5281368"/>
              <a:gd name="connsiteY122" fmla="*/ 3266630 h 5291231"/>
              <a:gd name="connsiteX123" fmla="*/ 485954 w 5281368"/>
              <a:gd name="connsiteY123" fmla="*/ 3263648 h 5291231"/>
              <a:gd name="connsiteX124" fmla="*/ 487033 w 5281368"/>
              <a:gd name="connsiteY124" fmla="*/ 3270697 h 5291231"/>
              <a:gd name="connsiteX125" fmla="*/ 484048 w 5281368"/>
              <a:gd name="connsiteY125" fmla="*/ 3274763 h 5291231"/>
              <a:gd name="connsiteX126" fmla="*/ 472435 w 5281368"/>
              <a:gd name="connsiteY126" fmla="*/ 3222443 h 5291231"/>
              <a:gd name="connsiteX127" fmla="*/ 486531 w 5281368"/>
              <a:gd name="connsiteY127" fmla="*/ 3220275 h 5291231"/>
              <a:gd name="connsiteX128" fmla="*/ 485777 w 5281368"/>
              <a:gd name="connsiteY128" fmla="*/ 3144641 h 5291231"/>
              <a:gd name="connsiteX129" fmla="*/ 463054 w 5281368"/>
              <a:gd name="connsiteY129" fmla="*/ 3090423 h 5291231"/>
              <a:gd name="connsiteX130" fmla="*/ 459316 w 5281368"/>
              <a:gd name="connsiteY130" fmla="*/ 3018855 h 5291231"/>
              <a:gd name="connsiteX131" fmla="*/ 443891 w 5281368"/>
              <a:gd name="connsiteY131" fmla="*/ 2988764 h 5291231"/>
              <a:gd name="connsiteX132" fmla="*/ 408049 w 5281368"/>
              <a:gd name="connsiteY132" fmla="*/ 2730959 h 5291231"/>
              <a:gd name="connsiteX133" fmla="*/ 3399718 w 5281368"/>
              <a:gd name="connsiteY133" fmla="*/ 4881102 h 5291231"/>
              <a:gd name="connsiteX134" fmla="*/ 3383906 w 5281368"/>
              <a:gd name="connsiteY134" fmla="*/ 4886958 h 5291231"/>
              <a:gd name="connsiteX135" fmla="*/ 3393834 w 5281368"/>
              <a:gd name="connsiteY135" fmla="*/ 4877631 h 5291231"/>
              <a:gd name="connsiteX136" fmla="*/ 3521084 w 5281368"/>
              <a:gd name="connsiteY136" fmla="*/ 4838814 h 5291231"/>
              <a:gd name="connsiteX137" fmla="*/ 3080720 w 5281368"/>
              <a:gd name="connsiteY137" fmla="*/ 4822008 h 5291231"/>
              <a:gd name="connsiteX138" fmla="*/ 3128837 w 5281368"/>
              <a:gd name="connsiteY138" fmla="*/ 4860509 h 5291231"/>
              <a:gd name="connsiteX139" fmla="*/ 2828698 w 5281368"/>
              <a:gd name="connsiteY139" fmla="*/ 4913522 h 5291231"/>
              <a:gd name="connsiteX140" fmla="*/ 2706090 w 5281368"/>
              <a:gd name="connsiteY140" fmla="*/ 4931755 h 5291231"/>
              <a:gd name="connsiteX141" fmla="*/ 2664031 w 5281368"/>
              <a:gd name="connsiteY141" fmla="*/ 4934264 h 5291231"/>
              <a:gd name="connsiteX142" fmla="*/ 2449063 w 5281368"/>
              <a:gd name="connsiteY142" fmla="*/ 4908006 h 5291231"/>
              <a:gd name="connsiteX143" fmla="*/ 2396406 w 5281368"/>
              <a:gd name="connsiteY143" fmla="*/ 4904062 h 5291231"/>
              <a:gd name="connsiteX144" fmla="*/ 2009360 w 5281368"/>
              <a:gd name="connsiteY144" fmla="*/ 4829273 h 5291231"/>
              <a:gd name="connsiteX145" fmla="*/ 1903945 w 5281368"/>
              <a:gd name="connsiteY145" fmla="*/ 4785794 h 5291231"/>
              <a:gd name="connsiteX146" fmla="*/ 1842852 w 5281368"/>
              <a:gd name="connsiteY146" fmla="*/ 4776547 h 5291231"/>
              <a:gd name="connsiteX147" fmla="*/ 1846475 w 5281368"/>
              <a:gd name="connsiteY147" fmla="*/ 4777342 h 5291231"/>
              <a:gd name="connsiteX148" fmla="*/ 1840254 w 5281368"/>
              <a:gd name="connsiteY148" fmla="*/ 4778096 h 5291231"/>
              <a:gd name="connsiteX149" fmla="*/ 1825170 w 5281368"/>
              <a:gd name="connsiteY149" fmla="*/ 4787089 h 5291231"/>
              <a:gd name="connsiteX150" fmla="*/ 1827949 w 5281368"/>
              <a:gd name="connsiteY150" fmla="*/ 4791584 h 5291231"/>
              <a:gd name="connsiteX151" fmla="*/ 1847782 w 5281368"/>
              <a:gd name="connsiteY151" fmla="*/ 4803576 h 5291231"/>
              <a:gd name="connsiteX152" fmla="*/ 1896551 w 5281368"/>
              <a:gd name="connsiteY152" fmla="*/ 4817010 h 5291231"/>
              <a:gd name="connsiteX153" fmla="*/ 1890480 w 5281368"/>
              <a:gd name="connsiteY153" fmla="*/ 4817315 h 5291231"/>
              <a:gd name="connsiteX154" fmla="*/ 1697597 w 5281368"/>
              <a:gd name="connsiteY154" fmla="*/ 4768865 h 5291231"/>
              <a:gd name="connsiteX155" fmla="*/ 1717544 w 5281368"/>
              <a:gd name="connsiteY155" fmla="*/ 4769947 h 5291231"/>
              <a:gd name="connsiteX156" fmla="*/ 1787124 w 5281368"/>
              <a:gd name="connsiteY156" fmla="*/ 4770507 h 5291231"/>
              <a:gd name="connsiteX157" fmla="*/ 1718634 w 5281368"/>
              <a:gd name="connsiteY157" fmla="*/ 4750000 h 5291231"/>
              <a:gd name="connsiteX158" fmla="*/ 1719726 w 5281368"/>
              <a:gd name="connsiteY158" fmla="*/ 4730053 h 5291231"/>
              <a:gd name="connsiteX159" fmla="*/ 1671386 w 5281368"/>
              <a:gd name="connsiteY159" fmla="*/ 4718486 h 5291231"/>
              <a:gd name="connsiteX160" fmla="*/ 1624951 w 5281368"/>
              <a:gd name="connsiteY160" fmla="*/ 4707256 h 5291231"/>
              <a:gd name="connsiteX161" fmla="*/ 1528673 w 5281368"/>
              <a:gd name="connsiteY161" fmla="*/ 4704413 h 5291231"/>
              <a:gd name="connsiteX162" fmla="*/ 1587339 w 5281368"/>
              <a:gd name="connsiteY162" fmla="*/ 4749090 h 5291231"/>
              <a:gd name="connsiteX163" fmla="*/ 1748061 w 5281368"/>
              <a:gd name="connsiteY163" fmla="*/ 4847093 h 5291231"/>
              <a:gd name="connsiteX164" fmla="*/ 2010746 w 5281368"/>
              <a:gd name="connsiteY164" fmla="*/ 4945376 h 5291231"/>
              <a:gd name="connsiteX165" fmla="*/ 2269452 w 5281368"/>
              <a:gd name="connsiteY165" fmla="*/ 5011197 h 5291231"/>
              <a:gd name="connsiteX166" fmla="*/ 2335060 w 5281368"/>
              <a:gd name="connsiteY166" fmla="*/ 4973030 h 5291231"/>
              <a:gd name="connsiteX167" fmla="*/ 2403499 w 5281368"/>
              <a:gd name="connsiteY167" fmla="*/ 4991730 h 5291231"/>
              <a:gd name="connsiteX168" fmla="*/ 2407549 w 5281368"/>
              <a:gd name="connsiteY168" fmla="*/ 4992135 h 5291231"/>
              <a:gd name="connsiteX169" fmla="*/ 2404492 w 5281368"/>
              <a:gd name="connsiteY169" fmla="*/ 4996148 h 5291231"/>
              <a:gd name="connsiteX170" fmla="*/ 2409289 w 5281368"/>
              <a:gd name="connsiteY170" fmla="*/ 4995343 h 5291231"/>
              <a:gd name="connsiteX171" fmla="*/ 2402088 w 5281368"/>
              <a:gd name="connsiteY171" fmla="*/ 4999306 h 5291231"/>
              <a:gd name="connsiteX172" fmla="*/ 2388133 w 5281368"/>
              <a:gd name="connsiteY172" fmla="*/ 5017631 h 5291231"/>
              <a:gd name="connsiteX173" fmla="*/ 2393715 w 5281368"/>
              <a:gd name="connsiteY173" fmla="*/ 5021742 h 5291231"/>
              <a:gd name="connsiteX174" fmla="*/ 2423718 w 5281368"/>
              <a:gd name="connsiteY174" fmla="*/ 5026627 h 5291231"/>
              <a:gd name="connsiteX175" fmla="*/ 2897797 w 5281368"/>
              <a:gd name="connsiteY175" fmla="*/ 4951980 h 5291231"/>
              <a:gd name="connsiteX176" fmla="*/ 3352618 w 5281368"/>
              <a:gd name="connsiteY176" fmla="*/ 4901400 h 5291231"/>
              <a:gd name="connsiteX177" fmla="*/ 3364647 w 5281368"/>
              <a:gd name="connsiteY177" fmla="*/ 4911026 h 5291231"/>
              <a:gd name="connsiteX178" fmla="*/ 3374276 w 5281368"/>
              <a:gd name="connsiteY178" fmla="*/ 4898992 h 5291231"/>
              <a:gd name="connsiteX179" fmla="*/ 3417592 w 5281368"/>
              <a:gd name="connsiteY179" fmla="*/ 4894175 h 5291231"/>
              <a:gd name="connsiteX180" fmla="*/ 3405564 w 5281368"/>
              <a:gd name="connsiteY180" fmla="*/ 4884550 h 5291231"/>
              <a:gd name="connsiteX181" fmla="*/ 3399718 w 5281368"/>
              <a:gd name="connsiteY181" fmla="*/ 4881102 h 5291231"/>
              <a:gd name="connsiteX182" fmla="*/ 3421584 w 5281368"/>
              <a:gd name="connsiteY182" fmla="*/ 4873004 h 5291231"/>
              <a:gd name="connsiteX183" fmla="*/ 3521084 w 5281368"/>
              <a:gd name="connsiteY183" fmla="*/ 4838814 h 5291231"/>
              <a:gd name="connsiteX184" fmla="*/ 3949421 w 5281368"/>
              <a:gd name="connsiteY184" fmla="*/ 430710 h 5291231"/>
              <a:gd name="connsiteX185" fmla="*/ 3797637 w 5281368"/>
              <a:gd name="connsiteY185" fmla="*/ 340572 h 5291231"/>
              <a:gd name="connsiteX186" fmla="*/ 3790066 w 5281368"/>
              <a:gd name="connsiteY186" fmla="*/ 339743 h 5291231"/>
              <a:gd name="connsiteX187" fmla="*/ 3841497 w 5281368"/>
              <a:gd name="connsiteY187" fmla="*/ 378090 h 5291231"/>
              <a:gd name="connsiteX188" fmla="*/ 3898244 w 5281368"/>
              <a:gd name="connsiteY188" fmla="*/ 409898 h 5291231"/>
              <a:gd name="connsiteX189" fmla="*/ 3955847 w 5281368"/>
              <a:gd name="connsiteY189" fmla="*/ 436642 h 5291231"/>
              <a:gd name="connsiteX190" fmla="*/ 4420781 w 5281368"/>
              <a:gd name="connsiteY190" fmla="*/ 698159 h 5291231"/>
              <a:gd name="connsiteX191" fmla="*/ 4452205 w 5281368"/>
              <a:gd name="connsiteY191" fmla="*/ 724845 h 5291231"/>
              <a:gd name="connsiteX192" fmla="*/ 4528097 w 5281368"/>
              <a:gd name="connsiteY192" fmla="*/ 800751 h 5291231"/>
              <a:gd name="connsiteX193" fmla="*/ 4509124 w 5281368"/>
              <a:gd name="connsiteY193" fmla="*/ 791262 h 5291231"/>
              <a:gd name="connsiteX194" fmla="*/ 4513867 w 5281368"/>
              <a:gd name="connsiteY194" fmla="*/ 796007 h 5291231"/>
              <a:gd name="connsiteX195" fmla="*/ 4518610 w 5281368"/>
              <a:gd name="connsiteY195" fmla="*/ 805495 h 5291231"/>
              <a:gd name="connsiteX196" fmla="*/ 4513867 w 5281368"/>
              <a:gd name="connsiteY196" fmla="*/ 800751 h 5291231"/>
              <a:gd name="connsiteX197" fmla="*/ 4509124 w 5281368"/>
              <a:gd name="connsiteY197" fmla="*/ 800751 h 5291231"/>
              <a:gd name="connsiteX198" fmla="*/ 4532840 w 5281368"/>
              <a:gd name="connsiteY198" fmla="*/ 833960 h 5291231"/>
              <a:gd name="connsiteX199" fmla="*/ 4485408 w 5281368"/>
              <a:gd name="connsiteY199" fmla="*/ 800751 h 5291231"/>
              <a:gd name="connsiteX200" fmla="*/ 4490151 w 5281368"/>
              <a:gd name="connsiteY200" fmla="*/ 805495 h 5291231"/>
              <a:gd name="connsiteX201" fmla="*/ 4499637 w 5281368"/>
              <a:gd name="connsiteY201" fmla="*/ 814983 h 5291231"/>
              <a:gd name="connsiteX202" fmla="*/ 4499285 w 5281368"/>
              <a:gd name="connsiteY202" fmla="*/ 814983 h 5291231"/>
              <a:gd name="connsiteX203" fmla="*/ 4598469 w 5281368"/>
              <a:gd name="connsiteY203" fmla="*/ 907950 h 5291231"/>
              <a:gd name="connsiteX204" fmla="*/ 4848151 w 5281368"/>
              <a:gd name="connsiteY204" fmla="*/ 1191539 h 5291231"/>
              <a:gd name="connsiteX205" fmla="*/ 5102178 w 5281368"/>
              <a:gd name="connsiteY205" fmla="*/ 1486841 h 5291231"/>
              <a:gd name="connsiteX206" fmla="*/ 5201678 w 5281368"/>
              <a:gd name="connsiteY206" fmla="*/ 1652894 h 5291231"/>
              <a:gd name="connsiteX207" fmla="*/ 5203719 w 5281368"/>
              <a:gd name="connsiteY207" fmla="*/ 1675815 h 5291231"/>
              <a:gd name="connsiteX208" fmla="*/ 5182593 w 5281368"/>
              <a:gd name="connsiteY208" fmla="*/ 1673297 h 5291231"/>
              <a:gd name="connsiteX209" fmla="*/ 5161283 w 5281368"/>
              <a:gd name="connsiteY209" fmla="*/ 1662544 h 5291231"/>
              <a:gd name="connsiteX210" fmla="*/ 5090752 w 5281368"/>
              <a:gd name="connsiteY210" fmla="*/ 1605569 h 5291231"/>
              <a:gd name="connsiteX211" fmla="*/ 5116039 w 5281368"/>
              <a:gd name="connsiteY211" fmla="*/ 1724656 h 5291231"/>
              <a:gd name="connsiteX212" fmla="*/ 5124305 w 5281368"/>
              <a:gd name="connsiteY212" fmla="*/ 1756382 h 5291231"/>
              <a:gd name="connsiteX213" fmla="*/ 5139976 w 5281368"/>
              <a:gd name="connsiteY213" fmla="*/ 1788120 h 5291231"/>
              <a:gd name="connsiteX214" fmla="*/ 5163692 w 5281368"/>
              <a:gd name="connsiteY214" fmla="*/ 1839712 h 5291231"/>
              <a:gd name="connsiteX215" fmla="*/ 5187408 w 5281368"/>
              <a:gd name="connsiteY215" fmla="*/ 1929850 h 5291231"/>
              <a:gd name="connsiteX216" fmla="*/ 5158948 w 5281368"/>
              <a:gd name="connsiteY216" fmla="*/ 1882409 h 5291231"/>
              <a:gd name="connsiteX217" fmla="*/ 5148869 w 5281368"/>
              <a:gd name="connsiteY217" fmla="*/ 1848607 h 5291231"/>
              <a:gd name="connsiteX218" fmla="*/ 5147842 w 5281368"/>
              <a:gd name="connsiteY218" fmla="*/ 1846866 h 5291231"/>
              <a:gd name="connsiteX219" fmla="*/ 5206063 w 5281368"/>
              <a:gd name="connsiteY219" fmla="*/ 2078796 h 5291231"/>
              <a:gd name="connsiteX220" fmla="*/ 5244682 w 5281368"/>
              <a:gd name="connsiteY220" fmla="*/ 2172715 h 5291231"/>
              <a:gd name="connsiteX221" fmla="*/ 5275424 w 5281368"/>
              <a:gd name="connsiteY221" fmla="*/ 2233783 h 5291231"/>
              <a:gd name="connsiteX222" fmla="*/ 5281021 w 5281368"/>
              <a:gd name="connsiteY222" fmla="*/ 2265737 h 5291231"/>
              <a:gd name="connsiteX223" fmla="*/ 5279799 w 5281368"/>
              <a:gd name="connsiteY223" fmla="*/ 2282898 h 5291231"/>
              <a:gd name="connsiteX224" fmla="*/ 5258467 w 5281368"/>
              <a:gd name="connsiteY224" fmla="*/ 2284248 h 5291231"/>
              <a:gd name="connsiteX225" fmla="*/ 5230242 w 5281368"/>
              <a:gd name="connsiteY225" fmla="*/ 2257609 h 5291231"/>
              <a:gd name="connsiteX226" fmla="*/ 5226698 w 5281368"/>
              <a:gd name="connsiteY226" fmla="*/ 2242524 h 5291231"/>
              <a:gd name="connsiteX227" fmla="*/ 5196118 w 5281368"/>
              <a:gd name="connsiteY227" fmla="*/ 2146238 h 5291231"/>
              <a:gd name="connsiteX228" fmla="*/ 5144133 w 5281368"/>
              <a:gd name="connsiteY228" fmla="*/ 2038108 h 5291231"/>
              <a:gd name="connsiteX229" fmla="*/ 5143364 w 5281368"/>
              <a:gd name="connsiteY229" fmla="*/ 2078880 h 5291231"/>
              <a:gd name="connsiteX230" fmla="*/ 5170974 w 5281368"/>
              <a:gd name="connsiteY230" fmla="*/ 2117125 h 5291231"/>
              <a:gd name="connsiteX231" fmla="*/ 5127629 w 5281368"/>
              <a:gd name="connsiteY231" fmla="*/ 2112185 h 5291231"/>
              <a:gd name="connsiteX232" fmla="*/ 5164260 w 5281368"/>
              <a:gd name="connsiteY232" fmla="*/ 2208481 h 5291231"/>
              <a:gd name="connsiteX233" fmla="*/ 5189944 w 5281368"/>
              <a:gd name="connsiteY233" fmla="*/ 2268349 h 5291231"/>
              <a:gd name="connsiteX234" fmla="*/ 5190623 w 5281368"/>
              <a:gd name="connsiteY234" fmla="*/ 2331545 h 5291231"/>
              <a:gd name="connsiteX235" fmla="*/ 5226018 w 5281368"/>
              <a:gd name="connsiteY235" fmla="*/ 2562164 h 5291231"/>
              <a:gd name="connsiteX236" fmla="*/ 5241696 w 5281368"/>
              <a:gd name="connsiteY236" fmla="*/ 2614673 h 5291231"/>
              <a:gd name="connsiteX237" fmla="*/ 5260386 w 5281368"/>
              <a:gd name="connsiteY237" fmla="*/ 2756572 h 5291231"/>
              <a:gd name="connsiteX238" fmla="*/ 5209371 w 5281368"/>
              <a:gd name="connsiteY238" fmla="*/ 3042193 h 5291231"/>
              <a:gd name="connsiteX239" fmla="*/ 5193345 w 5281368"/>
              <a:gd name="connsiteY239" fmla="*/ 3072224 h 5291231"/>
              <a:gd name="connsiteX240" fmla="*/ 5176194 w 5281368"/>
              <a:gd name="connsiteY240" fmla="*/ 3120506 h 5291231"/>
              <a:gd name="connsiteX241" fmla="*/ 5074852 w 5281368"/>
              <a:gd name="connsiteY241" fmla="*/ 3421611 h 5291231"/>
              <a:gd name="connsiteX242" fmla="*/ 5062338 w 5281368"/>
              <a:gd name="connsiteY242" fmla="*/ 3429326 h 5291231"/>
              <a:gd name="connsiteX243" fmla="*/ 5039460 w 5281368"/>
              <a:gd name="connsiteY243" fmla="*/ 3462718 h 5291231"/>
              <a:gd name="connsiteX244" fmla="*/ 5016279 w 5281368"/>
              <a:gd name="connsiteY244" fmla="*/ 3498885 h 5291231"/>
              <a:gd name="connsiteX245" fmla="*/ 4994062 w 5281368"/>
              <a:gd name="connsiteY245" fmla="*/ 3496464 h 5291231"/>
              <a:gd name="connsiteX246" fmla="*/ 4960604 w 5281368"/>
              <a:gd name="connsiteY246" fmla="*/ 3509895 h 5291231"/>
              <a:gd name="connsiteX247" fmla="*/ 4960906 w 5281368"/>
              <a:gd name="connsiteY247" fmla="*/ 3562674 h 5291231"/>
              <a:gd name="connsiteX248" fmla="*/ 4962103 w 5281368"/>
              <a:gd name="connsiteY248" fmla="*/ 3613171 h 5291231"/>
              <a:gd name="connsiteX249" fmla="*/ 4967214 w 5281368"/>
              <a:gd name="connsiteY249" fmla="*/ 3639668 h 5291231"/>
              <a:gd name="connsiteX250" fmla="*/ 4976745 w 5281368"/>
              <a:gd name="connsiteY250" fmla="*/ 3635519 h 5291231"/>
              <a:gd name="connsiteX251" fmla="*/ 4996597 w 5281368"/>
              <a:gd name="connsiteY251" fmla="*/ 3629901 h 5291231"/>
              <a:gd name="connsiteX252" fmla="*/ 5017593 w 5281368"/>
              <a:gd name="connsiteY252" fmla="*/ 3649483 h 5291231"/>
              <a:gd name="connsiteX253" fmla="*/ 5006158 w 5281368"/>
              <a:gd name="connsiteY253" fmla="*/ 3718708 h 5291231"/>
              <a:gd name="connsiteX254" fmla="*/ 4958022 w 5281368"/>
              <a:gd name="connsiteY254" fmla="*/ 3839056 h 5291231"/>
              <a:gd name="connsiteX255" fmla="*/ 4963900 w 5281368"/>
              <a:gd name="connsiteY255" fmla="*/ 3880336 h 5291231"/>
              <a:gd name="connsiteX256" fmla="*/ 5004380 w 5281368"/>
              <a:gd name="connsiteY256" fmla="*/ 3877831 h 5291231"/>
              <a:gd name="connsiteX257" fmla="*/ 5073196 w 5281368"/>
              <a:gd name="connsiteY257" fmla="*/ 3841448 h 5291231"/>
              <a:gd name="connsiteX258" fmla="*/ 4988612 w 5281368"/>
              <a:gd name="connsiteY258" fmla="*/ 3929290 h 5291231"/>
              <a:gd name="connsiteX259" fmla="*/ 4813284 w 5281368"/>
              <a:gd name="connsiteY259" fmla="*/ 4109924 h 5291231"/>
              <a:gd name="connsiteX260" fmla="*/ 4815423 w 5281368"/>
              <a:gd name="connsiteY260" fmla="*/ 4133936 h 5291231"/>
              <a:gd name="connsiteX261" fmla="*/ 4790133 w 5281368"/>
              <a:gd name="connsiteY261" fmla="*/ 4239049 h 5291231"/>
              <a:gd name="connsiteX262" fmla="*/ 4495415 w 5281368"/>
              <a:gd name="connsiteY262" fmla="*/ 4444068 h 5291231"/>
              <a:gd name="connsiteX263" fmla="*/ 4223174 w 5281368"/>
              <a:gd name="connsiteY263" fmla="*/ 4672937 h 5291231"/>
              <a:gd name="connsiteX264" fmla="*/ 4205592 w 5281368"/>
              <a:gd name="connsiteY264" fmla="*/ 4685505 h 5291231"/>
              <a:gd name="connsiteX265" fmla="*/ 4122500 w 5281368"/>
              <a:gd name="connsiteY265" fmla="*/ 4771564 h 5291231"/>
              <a:gd name="connsiteX266" fmla="*/ 3757077 w 5281368"/>
              <a:gd name="connsiteY266" fmla="*/ 4960880 h 5291231"/>
              <a:gd name="connsiteX267" fmla="*/ 3632964 w 5281368"/>
              <a:gd name="connsiteY267" fmla="*/ 5018690 h 5291231"/>
              <a:gd name="connsiteX268" fmla="*/ 2993102 w 5281368"/>
              <a:gd name="connsiteY268" fmla="*/ 5226950 h 5291231"/>
              <a:gd name="connsiteX269" fmla="*/ 2858021 w 5281368"/>
              <a:gd name="connsiteY269" fmla="*/ 5260436 h 5291231"/>
              <a:gd name="connsiteX270" fmla="*/ 2771656 w 5281368"/>
              <a:gd name="connsiteY270" fmla="*/ 5291231 h 5291231"/>
              <a:gd name="connsiteX271" fmla="*/ 2496128 w 5281368"/>
              <a:gd name="connsiteY271" fmla="*/ 5254718 h 5291231"/>
              <a:gd name="connsiteX272" fmla="*/ 2292752 w 5281368"/>
              <a:gd name="connsiteY272" fmla="*/ 5256333 h 5291231"/>
              <a:gd name="connsiteX273" fmla="*/ 2166404 w 5281368"/>
              <a:gd name="connsiteY273" fmla="*/ 5233484 h 5291231"/>
              <a:gd name="connsiteX274" fmla="*/ 1976139 w 5281368"/>
              <a:gd name="connsiteY274" fmla="*/ 5172325 h 5291231"/>
              <a:gd name="connsiteX275" fmla="*/ 1448492 w 5281368"/>
              <a:gd name="connsiteY275" fmla="*/ 4991603 h 5291231"/>
              <a:gd name="connsiteX276" fmla="*/ 1368288 w 5281368"/>
              <a:gd name="connsiteY276" fmla="*/ 4961894 h 5291231"/>
              <a:gd name="connsiteX277" fmla="*/ 1287911 w 5281368"/>
              <a:gd name="connsiteY277" fmla="*/ 4917899 h 5291231"/>
              <a:gd name="connsiteX278" fmla="*/ 1271789 w 5281368"/>
              <a:gd name="connsiteY278" fmla="*/ 4891282 h 5291231"/>
              <a:gd name="connsiteX279" fmla="*/ 1313481 w 5281368"/>
              <a:gd name="connsiteY279" fmla="*/ 4877667 h 5291231"/>
              <a:gd name="connsiteX280" fmla="*/ 1317349 w 5281368"/>
              <a:gd name="connsiteY280" fmla="*/ 4877873 h 5291231"/>
              <a:gd name="connsiteX281" fmla="*/ 1358596 w 5281368"/>
              <a:gd name="connsiteY281" fmla="*/ 4890150 h 5291231"/>
              <a:gd name="connsiteX282" fmla="*/ 1380803 w 5281368"/>
              <a:gd name="connsiteY282" fmla="*/ 4898624 h 5291231"/>
              <a:gd name="connsiteX283" fmla="*/ 1406209 w 5281368"/>
              <a:gd name="connsiteY283" fmla="*/ 4893610 h 5291231"/>
              <a:gd name="connsiteX284" fmla="*/ 1395642 w 5281368"/>
              <a:gd name="connsiteY284" fmla="*/ 4867599 h 5291231"/>
              <a:gd name="connsiteX285" fmla="*/ 1386326 w 5281368"/>
              <a:gd name="connsiteY285" fmla="*/ 4861828 h 5291231"/>
              <a:gd name="connsiteX286" fmla="*/ 1378600 w 5281368"/>
              <a:gd name="connsiteY286" fmla="*/ 4855366 h 5291231"/>
              <a:gd name="connsiteX287" fmla="*/ 1365158 w 5281368"/>
              <a:gd name="connsiteY287" fmla="*/ 4827960 h 5291231"/>
              <a:gd name="connsiteX288" fmla="*/ 1291114 w 5281368"/>
              <a:gd name="connsiteY288" fmla="*/ 4793302 h 5291231"/>
              <a:gd name="connsiteX289" fmla="*/ 1249856 w 5281368"/>
              <a:gd name="connsiteY289" fmla="*/ 4787076 h 5291231"/>
              <a:gd name="connsiteX290" fmla="*/ 1062338 w 5281368"/>
              <a:gd name="connsiteY290" fmla="*/ 4633263 h 5291231"/>
              <a:gd name="connsiteX291" fmla="*/ 829533 w 5281368"/>
              <a:gd name="connsiteY291" fmla="*/ 4397126 h 5291231"/>
              <a:gd name="connsiteX292" fmla="*/ 642256 w 5281368"/>
              <a:gd name="connsiteY292" fmla="*/ 4165735 h 5291231"/>
              <a:gd name="connsiteX293" fmla="*/ 538671 w 5281368"/>
              <a:gd name="connsiteY293" fmla="*/ 4009395 h 5291231"/>
              <a:gd name="connsiteX294" fmla="*/ 481237 w 5281368"/>
              <a:gd name="connsiteY294" fmla="*/ 3951256 h 5291231"/>
              <a:gd name="connsiteX295" fmla="*/ 462965 w 5281368"/>
              <a:gd name="connsiteY295" fmla="*/ 3906679 h 5291231"/>
              <a:gd name="connsiteX296" fmla="*/ 470396 w 5281368"/>
              <a:gd name="connsiteY296" fmla="*/ 4020978 h 5291231"/>
              <a:gd name="connsiteX297" fmla="*/ 650153 w 5281368"/>
              <a:gd name="connsiteY297" fmla="*/ 4242038 h 5291231"/>
              <a:gd name="connsiteX298" fmla="*/ 703760 w 5281368"/>
              <a:gd name="connsiteY298" fmla="*/ 4331322 h 5291231"/>
              <a:gd name="connsiteX299" fmla="*/ 687206 w 5281368"/>
              <a:gd name="connsiteY299" fmla="*/ 4324546 h 5291231"/>
              <a:gd name="connsiteX300" fmla="*/ 671439 w 5281368"/>
              <a:gd name="connsiteY300" fmla="*/ 4320450 h 5291231"/>
              <a:gd name="connsiteX301" fmla="*/ 558776 w 5281368"/>
              <a:gd name="connsiteY301" fmla="*/ 4191872 h 5291231"/>
              <a:gd name="connsiteX302" fmla="*/ 649350 w 5281368"/>
              <a:gd name="connsiteY302" fmla="*/ 4356521 h 5291231"/>
              <a:gd name="connsiteX303" fmla="*/ 699446 w 5281368"/>
              <a:gd name="connsiteY303" fmla="*/ 4412564 h 5291231"/>
              <a:gd name="connsiteX304" fmla="*/ 712153 w 5281368"/>
              <a:gd name="connsiteY304" fmla="*/ 4462587 h 5291231"/>
              <a:gd name="connsiteX305" fmla="*/ 625391 w 5281368"/>
              <a:gd name="connsiteY305" fmla="*/ 4383957 h 5291231"/>
              <a:gd name="connsiteX306" fmla="*/ 456085 w 5281368"/>
              <a:gd name="connsiteY306" fmla="*/ 4144364 h 5291231"/>
              <a:gd name="connsiteX307" fmla="*/ 356005 w 5281368"/>
              <a:gd name="connsiteY307" fmla="*/ 3860651 h 5291231"/>
              <a:gd name="connsiteX308" fmla="*/ 303708 w 5281368"/>
              <a:gd name="connsiteY308" fmla="*/ 3705794 h 5291231"/>
              <a:gd name="connsiteX309" fmla="*/ 275141 w 5281368"/>
              <a:gd name="connsiteY309" fmla="*/ 3539473 h 5291231"/>
              <a:gd name="connsiteX310" fmla="*/ 286759 w 5281368"/>
              <a:gd name="connsiteY310" fmla="*/ 3478482 h 5291231"/>
              <a:gd name="connsiteX311" fmla="*/ 291010 w 5281368"/>
              <a:gd name="connsiteY311" fmla="*/ 3377994 h 5291231"/>
              <a:gd name="connsiteX312" fmla="*/ 292837 w 5281368"/>
              <a:gd name="connsiteY312" fmla="*/ 3355279 h 5291231"/>
              <a:gd name="connsiteX313" fmla="*/ 286224 w 5281368"/>
              <a:gd name="connsiteY313" fmla="*/ 3336616 h 5291231"/>
              <a:gd name="connsiteX314" fmla="*/ 273386 w 5281368"/>
              <a:gd name="connsiteY314" fmla="*/ 3359212 h 5291231"/>
              <a:gd name="connsiteX315" fmla="*/ 271580 w 5281368"/>
              <a:gd name="connsiteY315" fmla="*/ 3369823 h 5291231"/>
              <a:gd name="connsiteX316" fmla="*/ 268587 w 5281368"/>
              <a:gd name="connsiteY316" fmla="*/ 3379441 h 5291231"/>
              <a:gd name="connsiteX317" fmla="*/ 254948 w 5281368"/>
              <a:gd name="connsiteY317" fmla="*/ 3405409 h 5291231"/>
              <a:gd name="connsiteX318" fmla="*/ 246203 w 5281368"/>
              <a:gd name="connsiteY318" fmla="*/ 3467793 h 5291231"/>
              <a:gd name="connsiteX319" fmla="*/ 199136 w 5281368"/>
              <a:gd name="connsiteY319" fmla="*/ 3328422 h 5291231"/>
              <a:gd name="connsiteX320" fmla="*/ 195636 w 5281368"/>
              <a:gd name="connsiteY320" fmla="*/ 3289130 h 5291231"/>
              <a:gd name="connsiteX321" fmla="*/ 191292 w 5281368"/>
              <a:gd name="connsiteY321" fmla="*/ 3277416 h 5291231"/>
              <a:gd name="connsiteX322" fmla="*/ 224352 w 5281368"/>
              <a:gd name="connsiteY322" fmla="*/ 3154560 h 5291231"/>
              <a:gd name="connsiteX323" fmla="*/ 235054 w 5281368"/>
              <a:gd name="connsiteY323" fmla="*/ 3052396 h 5291231"/>
              <a:gd name="connsiteX324" fmla="*/ 214047 w 5281368"/>
              <a:gd name="connsiteY324" fmla="*/ 3038867 h 5291231"/>
              <a:gd name="connsiteX325" fmla="*/ 142718 w 5281368"/>
              <a:gd name="connsiteY325" fmla="*/ 3256990 h 5291231"/>
              <a:gd name="connsiteX326" fmla="*/ 107388 w 5281368"/>
              <a:gd name="connsiteY326" fmla="*/ 3045617 h 5291231"/>
              <a:gd name="connsiteX327" fmla="*/ 65445 w 5281368"/>
              <a:gd name="connsiteY327" fmla="*/ 2815581 h 5291231"/>
              <a:gd name="connsiteX328" fmla="*/ 75319 w 5281368"/>
              <a:gd name="connsiteY328" fmla="*/ 2568277 h 5291231"/>
              <a:gd name="connsiteX329" fmla="*/ 61324 w 5281368"/>
              <a:gd name="connsiteY329" fmla="*/ 2571724 h 5291231"/>
              <a:gd name="connsiteX330" fmla="*/ 63324 w 5281368"/>
              <a:gd name="connsiteY330" fmla="*/ 2563296 h 5291231"/>
              <a:gd name="connsiteX331" fmla="*/ 73226 w 5281368"/>
              <a:gd name="connsiteY331" fmla="*/ 2464504 h 5291231"/>
              <a:gd name="connsiteX332" fmla="*/ 76144 w 5281368"/>
              <a:gd name="connsiteY332" fmla="*/ 2441692 h 5291231"/>
              <a:gd name="connsiteX333" fmla="*/ 72903 w 5281368"/>
              <a:gd name="connsiteY333" fmla="*/ 2423829 h 5291231"/>
              <a:gd name="connsiteX334" fmla="*/ 61750 w 5281368"/>
              <a:gd name="connsiteY334" fmla="*/ 2446825 h 5291231"/>
              <a:gd name="connsiteX335" fmla="*/ 59945 w 5281368"/>
              <a:gd name="connsiteY335" fmla="*/ 2457437 h 5291231"/>
              <a:gd name="connsiteX336" fmla="*/ 57546 w 5281368"/>
              <a:gd name="connsiteY336" fmla="*/ 2467551 h 5291231"/>
              <a:gd name="connsiteX337" fmla="*/ 45593 w 5281368"/>
              <a:gd name="connsiteY337" fmla="*/ 2493918 h 5291231"/>
              <a:gd name="connsiteX338" fmla="*/ 33445 w 5281368"/>
              <a:gd name="connsiteY338" fmla="*/ 2573658 h 5291231"/>
              <a:gd name="connsiteX339" fmla="*/ 31995 w 5281368"/>
              <a:gd name="connsiteY339" fmla="*/ 2606790 h 5291231"/>
              <a:gd name="connsiteX340" fmla="*/ 15905 w 5281368"/>
              <a:gd name="connsiteY340" fmla="*/ 2617574 h 5291231"/>
              <a:gd name="connsiteX341" fmla="*/ 9453 w 5281368"/>
              <a:gd name="connsiteY341" fmla="*/ 2619249 h 5291231"/>
              <a:gd name="connsiteX342" fmla="*/ 81429 w 5281368"/>
              <a:gd name="connsiteY342" fmla="*/ 2099639 h 5291231"/>
              <a:gd name="connsiteX343" fmla="*/ 113244 w 5281368"/>
              <a:gd name="connsiteY343" fmla="*/ 2061601 h 5291231"/>
              <a:gd name="connsiteX344" fmla="*/ 163706 w 5281368"/>
              <a:gd name="connsiteY344" fmla="*/ 1862387 h 5291231"/>
              <a:gd name="connsiteX345" fmla="*/ 271700 w 5281368"/>
              <a:gd name="connsiteY345" fmla="*/ 1666850 h 5291231"/>
              <a:gd name="connsiteX346" fmla="*/ 344118 w 5281368"/>
              <a:gd name="connsiteY346" fmla="*/ 1504185 h 5291231"/>
              <a:gd name="connsiteX347" fmla="*/ 381424 w 5281368"/>
              <a:gd name="connsiteY347" fmla="*/ 1447506 h 5291231"/>
              <a:gd name="connsiteX348" fmla="*/ 411393 w 5281368"/>
              <a:gd name="connsiteY348" fmla="*/ 1333176 h 5291231"/>
              <a:gd name="connsiteX349" fmla="*/ 519809 w 5281368"/>
              <a:gd name="connsiteY349" fmla="*/ 1123849 h 5291231"/>
              <a:gd name="connsiteX350" fmla="*/ 641611 w 5281368"/>
              <a:gd name="connsiteY350" fmla="*/ 1027741 h 5291231"/>
              <a:gd name="connsiteX351" fmla="*/ 636434 w 5281368"/>
              <a:gd name="connsiteY351" fmla="*/ 1037554 h 5291231"/>
              <a:gd name="connsiteX352" fmla="*/ 617055 w 5281368"/>
              <a:gd name="connsiteY352" fmla="*/ 1110237 h 5291231"/>
              <a:gd name="connsiteX353" fmla="*/ 635416 w 5281368"/>
              <a:gd name="connsiteY353" fmla="*/ 1106401 h 5291231"/>
              <a:gd name="connsiteX354" fmla="*/ 698299 w 5281368"/>
              <a:gd name="connsiteY354" fmla="*/ 1058996 h 5291231"/>
              <a:gd name="connsiteX355" fmla="*/ 724562 w 5281368"/>
              <a:gd name="connsiteY355" fmla="*/ 964798 h 5291231"/>
              <a:gd name="connsiteX356" fmla="*/ 730841 w 5281368"/>
              <a:gd name="connsiteY356" fmla="*/ 948836 h 5291231"/>
              <a:gd name="connsiteX357" fmla="*/ 731338 w 5281368"/>
              <a:gd name="connsiteY357" fmla="*/ 948243 h 5291231"/>
              <a:gd name="connsiteX358" fmla="*/ 728183 w 5281368"/>
              <a:gd name="connsiteY358" fmla="*/ 937522 h 5291231"/>
              <a:gd name="connsiteX359" fmla="*/ 740319 w 5281368"/>
              <a:gd name="connsiteY359" fmla="*/ 919390 h 5291231"/>
              <a:gd name="connsiteX360" fmla="*/ 1096595 w 5281368"/>
              <a:gd name="connsiteY360" fmla="*/ 577974 h 5291231"/>
              <a:gd name="connsiteX361" fmla="*/ 1185186 w 5281368"/>
              <a:gd name="connsiteY361" fmla="*/ 522778 h 5291231"/>
              <a:gd name="connsiteX362" fmla="*/ 1255872 w 5281368"/>
              <a:gd name="connsiteY362" fmla="*/ 495030 h 5291231"/>
              <a:gd name="connsiteX363" fmla="*/ 1254890 w 5281368"/>
              <a:gd name="connsiteY363" fmla="*/ 434611 h 5291231"/>
              <a:gd name="connsiteX364" fmla="*/ 1268378 w 5281368"/>
              <a:gd name="connsiteY364" fmla="*/ 382255 h 5291231"/>
              <a:gd name="connsiteX365" fmla="*/ 1604292 w 5281368"/>
              <a:gd name="connsiteY365" fmla="*/ 108660 h 5291231"/>
              <a:gd name="connsiteX366" fmla="*/ 1696101 w 5281368"/>
              <a:gd name="connsiteY366" fmla="*/ 138985 h 5291231"/>
              <a:gd name="connsiteX367" fmla="*/ 1659565 w 5281368"/>
              <a:gd name="connsiteY367" fmla="*/ 154891 h 5291231"/>
              <a:gd name="connsiteX368" fmla="*/ 1636275 w 5281368"/>
              <a:gd name="connsiteY368" fmla="*/ 196020 h 5291231"/>
              <a:gd name="connsiteX369" fmla="*/ 1622164 w 5281368"/>
              <a:gd name="connsiteY369" fmla="*/ 154923 h 5291231"/>
              <a:gd name="connsiteX370" fmla="*/ 1550105 w 5281368"/>
              <a:gd name="connsiteY370" fmla="*/ 228997 h 5291231"/>
              <a:gd name="connsiteX371" fmla="*/ 1481437 w 5281368"/>
              <a:gd name="connsiteY371" fmla="*/ 347325 h 5291231"/>
              <a:gd name="connsiteX372" fmla="*/ 1545315 w 5281368"/>
              <a:gd name="connsiteY372" fmla="*/ 298730 h 5291231"/>
              <a:gd name="connsiteX373" fmla="*/ 1619546 w 5281368"/>
              <a:gd name="connsiteY373" fmla="*/ 230513 h 5291231"/>
              <a:gd name="connsiteX374" fmla="*/ 1695107 w 5281368"/>
              <a:gd name="connsiteY374" fmla="*/ 140174 h 5291231"/>
              <a:gd name="connsiteX375" fmla="*/ 1696835 w 5281368"/>
              <a:gd name="connsiteY375" fmla="*/ 171923 h 5291231"/>
              <a:gd name="connsiteX376" fmla="*/ 1707412 w 5281368"/>
              <a:gd name="connsiteY376" fmla="*/ 247438 h 5291231"/>
              <a:gd name="connsiteX377" fmla="*/ 2034709 w 5281368"/>
              <a:gd name="connsiteY377" fmla="*/ 74720 h 5291231"/>
              <a:gd name="connsiteX378" fmla="*/ 2218808 w 5281368"/>
              <a:gd name="connsiteY378" fmla="*/ 35769 h 5291231"/>
              <a:gd name="connsiteX379" fmla="*/ 2570956 w 5281368"/>
              <a:gd name="connsiteY379" fmla="*/ 0 h 5291231"/>
              <a:gd name="connsiteX380" fmla="*/ 2563996 w 5281368"/>
              <a:gd name="connsiteY380" fmla="*/ 8322 h 5291231"/>
              <a:gd name="connsiteX381" fmla="*/ 2570403 w 5281368"/>
              <a:gd name="connsiteY381" fmla="*/ 30852 h 5291231"/>
              <a:gd name="connsiteX382" fmla="*/ 2638332 w 5281368"/>
              <a:gd name="connsiteY382" fmla="*/ 46254 h 5291231"/>
              <a:gd name="connsiteX383" fmla="*/ 2770795 w 5281368"/>
              <a:gd name="connsiteY383" fmla="*/ 88360 h 5291231"/>
              <a:gd name="connsiteX384" fmla="*/ 2784583 w 5281368"/>
              <a:gd name="connsiteY384" fmla="*/ 88781 h 5291231"/>
              <a:gd name="connsiteX385" fmla="*/ 2771281 w 5281368"/>
              <a:gd name="connsiteY385" fmla="*/ 93817 h 5291231"/>
              <a:gd name="connsiteX386" fmla="*/ 2847724 w 5281368"/>
              <a:gd name="connsiteY386" fmla="*/ 118360 h 5291231"/>
              <a:gd name="connsiteX387" fmla="*/ 2946494 w 5281368"/>
              <a:gd name="connsiteY387" fmla="*/ 140365 h 5291231"/>
              <a:gd name="connsiteX388" fmla="*/ 3065623 w 5281368"/>
              <a:gd name="connsiteY388" fmla="*/ 150106 h 5291231"/>
              <a:gd name="connsiteX389" fmla="*/ 3030740 w 5281368"/>
              <a:gd name="connsiteY389" fmla="*/ 129011 h 5291231"/>
              <a:gd name="connsiteX390" fmla="*/ 2983312 w 5281368"/>
              <a:gd name="connsiteY390" fmla="*/ 133786 h 5291231"/>
              <a:gd name="connsiteX391" fmla="*/ 3008772 w 5281368"/>
              <a:gd name="connsiteY391" fmla="*/ 98514 h 5291231"/>
              <a:gd name="connsiteX392" fmla="*/ 2907214 w 5281368"/>
              <a:gd name="connsiteY392" fmla="*/ 82258 h 5291231"/>
              <a:gd name="connsiteX393" fmla="*/ 2833515 w 5281368"/>
              <a:gd name="connsiteY393" fmla="*/ 76172 h 5291231"/>
              <a:gd name="connsiteX394" fmla="*/ 2818765 w 5281368"/>
              <a:gd name="connsiteY394" fmla="*/ 58784 h 5291231"/>
              <a:gd name="connsiteX395" fmla="*/ 2806575 w 5281368"/>
              <a:gd name="connsiteY395" fmla="*/ 51619 h 5291231"/>
              <a:gd name="connsiteX396" fmla="*/ 2796472 w 5281368"/>
              <a:gd name="connsiteY396" fmla="*/ 43169 h 5291231"/>
              <a:gd name="connsiteX397" fmla="*/ 2776881 w 5281368"/>
              <a:gd name="connsiteY397" fmla="*/ 14661 h 5291231"/>
              <a:gd name="connsiteX398" fmla="*/ 3035227 w 5281368"/>
              <a:gd name="connsiteY398" fmla="*/ 62055 h 5291231"/>
              <a:gd name="connsiteX399" fmla="*/ 3280454 w 5281368"/>
              <a:gd name="connsiteY399" fmla="*/ 122718 h 5291231"/>
              <a:gd name="connsiteX400" fmla="*/ 3434390 w 5281368"/>
              <a:gd name="connsiteY400" fmla="*/ 140360 h 5291231"/>
              <a:gd name="connsiteX401" fmla="*/ 3452224 w 5281368"/>
              <a:gd name="connsiteY401" fmla="*/ 149164 h 5291231"/>
              <a:gd name="connsiteX402" fmla="*/ 3494069 w 5281368"/>
              <a:gd name="connsiteY402" fmla="*/ 160295 h 5291231"/>
              <a:gd name="connsiteX403" fmla="*/ 3618135 w 5281368"/>
              <a:gd name="connsiteY403" fmla="*/ 215668 h 5291231"/>
              <a:gd name="connsiteX404" fmla="*/ 3641063 w 5281368"/>
              <a:gd name="connsiteY404" fmla="*/ 224298 h 5291231"/>
              <a:gd name="connsiteX405" fmla="*/ 3651219 w 5281368"/>
              <a:gd name="connsiteY405" fmla="*/ 226713 h 5291231"/>
              <a:gd name="connsiteX406" fmla="*/ 3664826 w 5281368"/>
              <a:gd name="connsiteY406" fmla="*/ 226713 h 5291231"/>
              <a:gd name="connsiteX407" fmla="*/ 3669569 w 5281368"/>
              <a:gd name="connsiteY407" fmla="*/ 226713 h 5291231"/>
              <a:gd name="connsiteX408" fmla="*/ 3522529 w 5281368"/>
              <a:gd name="connsiteY408" fmla="*/ 146063 h 5291231"/>
              <a:gd name="connsiteX409" fmla="*/ 3446637 w 5281368"/>
              <a:gd name="connsiteY409" fmla="*/ 108110 h 5291231"/>
              <a:gd name="connsiteX410" fmla="*/ 3550988 w 5281368"/>
              <a:gd name="connsiteY410" fmla="*/ 141319 h 5291231"/>
              <a:gd name="connsiteX411" fmla="*/ 3541502 w 5281368"/>
              <a:gd name="connsiteY411" fmla="*/ 146063 h 5291231"/>
              <a:gd name="connsiteX412" fmla="*/ 3588934 w 5281368"/>
              <a:gd name="connsiteY412" fmla="*/ 155551 h 5291231"/>
              <a:gd name="connsiteX413" fmla="*/ 3598421 w 5281368"/>
              <a:gd name="connsiteY413" fmla="*/ 174528 h 5291231"/>
              <a:gd name="connsiteX414" fmla="*/ 3693286 w 5281368"/>
              <a:gd name="connsiteY414" fmla="*/ 217225 h 5291231"/>
              <a:gd name="connsiteX415" fmla="*/ 3717002 w 5281368"/>
              <a:gd name="connsiteY415" fmla="*/ 226713 h 5291231"/>
              <a:gd name="connsiteX416" fmla="*/ 3930448 w 5281368"/>
              <a:gd name="connsiteY416" fmla="*/ 354804 h 5291231"/>
              <a:gd name="connsiteX417" fmla="*/ 3992110 w 5281368"/>
              <a:gd name="connsiteY417" fmla="*/ 397501 h 5291231"/>
              <a:gd name="connsiteX418" fmla="*/ 4034799 w 5281368"/>
              <a:gd name="connsiteY418" fmla="*/ 416477 h 5291231"/>
              <a:gd name="connsiteX419" fmla="*/ 4034800 w 5281368"/>
              <a:gd name="connsiteY419" fmla="*/ 430710 h 5291231"/>
              <a:gd name="connsiteX420" fmla="*/ 3887759 w 5281368"/>
              <a:gd name="connsiteY420" fmla="*/ 340572 h 5291231"/>
              <a:gd name="connsiteX421" fmla="*/ 3878272 w 5281368"/>
              <a:gd name="connsiteY421" fmla="*/ 340572 h 5291231"/>
              <a:gd name="connsiteX422" fmla="*/ 3887758 w 5281368"/>
              <a:gd name="connsiteY422" fmla="*/ 345316 h 5291231"/>
              <a:gd name="connsiteX423" fmla="*/ 3897245 w 5281368"/>
              <a:gd name="connsiteY423" fmla="*/ 354804 h 5291231"/>
              <a:gd name="connsiteX424" fmla="*/ 3887759 w 5281368"/>
              <a:gd name="connsiteY424" fmla="*/ 350060 h 5291231"/>
              <a:gd name="connsiteX425" fmla="*/ 3883015 w 5281368"/>
              <a:gd name="connsiteY425" fmla="*/ 350060 h 5291231"/>
              <a:gd name="connsiteX426" fmla="*/ 4039543 w 5281368"/>
              <a:gd name="connsiteY426" fmla="*/ 459175 h 5291231"/>
              <a:gd name="connsiteX427" fmla="*/ 4196070 w 5281368"/>
              <a:gd name="connsiteY427" fmla="*/ 573033 h 5291231"/>
              <a:gd name="connsiteX428" fmla="*/ 4229273 w 5281368"/>
              <a:gd name="connsiteY428" fmla="*/ 592010 h 5291231"/>
              <a:gd name="connsiteX429" fmla="*/ 4343110 w 5281368"/>
              <a:gd name="connsiteY429" fmla="*/ 686892 h 5291231"/>
              <a:gd name="connsiteX430" fmla="*/ 4362083 w 5281368"/>
              <a:gd name="connsiteY430" fmla="*/ 677404 h 5291231"/>
              <a:gd name="connsiteX431" fmla="*/ 4390543 w 5281368"/>
              <a:gd name="connsiteY431" fmla="*/ 691636 h 5291231"/>
              <a:gd name="connsiteX432" fmla="*/ 4385800 w 5281368"/>
              <a:gd name="connsiteY432" fmla="*/ 686892 h 5291231"/>
              <a:gd name="connsiteX433" fmla="*/ 4385799 w 5281368"/>
              <a:gd name="connsiteY433" fmla="*/ 682148 h 5291231"/>
              <a:gd name="connsiteX434" fmla="*/ 4395286 w 5281368"/>
              <a:gd name="connsiteY434" fmla="*/ 691636 h 5291231"/>
              <a:gd name="connsiteX435" fmla="*/ 4400029 w 5281368"/>
              <a:gd name="connsiteY435" fmla="*/ 696380 h 5291231"/>
              <a:gd name="connsiteX436" fmla="*/ 4420781 w 5281368"/>
              <a:gd name="connsiteY436" fmla="*/ 698159 h 529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5281368" h="5291231">
                <a:moveTo>
                  <a:pt x="1654787" y="4911621"/>
                </a:moveTo>
                <a:cubicBezTo>
                  <a:pt x="1620564" y="4910269"/>
                  <a:pt x="1586146" y="4906734"/>
                  <a:pt x="1553230" y="4895365"/>
                </a:cubicBezTo>
                <a:cubicBezTo>
                  <a:pt x="1507325" y="4880203"/>
                  <a:pt x="1461873" y="4888651"/>
                  <a:pt x="1417297" y="4906924"/>
                </a:cubicBezTo>
                <a:cubicBezTo>
                  <a:pt x="1445468" y="4908264"/>
                  <a:pt x="1467362" y="4925566"/>
                  <a:pt x="1493739" y="4931467"/>
                </a:cubicBezTo>
                <a:cubicBezTo>
                  <a:pt x="1526267" y="4938471"/>
                  <a:pt x="1559885" y="4945377"/>
                  <a:pt x="1592509" y="4953472"/>
                </a:cubicBezTo>
                <a:cubicBezTo>
                  <a:pt x="1630190" y="4962767"/>
                  <a:pt x="1670552" y="4971273"/>
                  <a:pt x="1711638" y="4963212"/>
                </a:cubicBezTo>
                <a:cubicBezTo>
                  <a:pt x="1699946" y="4955453"/>
                  <a:pt x="1683218" y="4934391"/>
                  <a:pt x="1676756" y="4942117"/>
                </a:cubicBezTo>
                <a:cubicBezTo>
                  <a:pt x="1659260" y="4961827"/>
                  <a:pt x="1645201" y="4946028"/>
                  <a:pt x="1629327" y="4946892"/>
                </a:cubicBezTo>
                <a:cubicBezTo>
                  <a:pt x="1648681" y="4941868"/>
                  <a:pt x="1642370" y="4920428"/>
                  <a:pt x="1654787" y="4911621"/>
                </a:cubicBezTo>
                <a:close/>
                <a:moveTo>
                  <a:pt x="706566" y="3951131"/>
                </a:moveTo>
                <a:lnTo>
                  <a:pt x="705819" y="3952148"/>
                </a:lnTo>
                <a:lnTo>
                  <a:pt x="702502" y="3948149"/>
                </a:lnTo>
                <a:cubicBezTo>
                  <a:pt x="702502" y="3948149"/>
                  <a:pt x="702502" y="3948149"/>
                  <a:pt x="706566" y="3951131"/>
                </a:cubicBezTo>
                <a:close/>
                <a:moveTo>
                  <a:pt x="804823" y="4032646"/>
                </a:moveTo>
                <a:lnTo>
                  <a:pt x="806235" y="4036797"/>
                </a:lnTo>
                <a:cubicBezTo>
                  <a:pt x="806235" y="4036797"/>
                  <a:pt x="805218" y="4036051"/>
                  <a:pt x="804576" y="4034798"/>
                </a:cubicBezTo>
                <a:close/>
                <a:moveTo>
                  <a:pt x="767008" y="3945440"/>
                </a:moveTo>
                <a:cubicBezTo>
                  <a:pt x="764024" y="3949506"/>
                  <a:pt x="764024" y="3949506"/>
                  <a:pt x="764024" y="3949506"/>
                </a:cubicBezTo>
                <a:cubicBezTo>
                  <a:pt x="764024" y="3949506"/>
                  <a:pt x="767008" y="3945440"/>
                  <a:pt x="767008" y="3945440"/>
                </a:cubicBezTo>
                <a:close/>
                <a:moveTo>
                  <a:pt x="632603" y="3701082"/>
                </a:moveTo>
                <a:lnTo>
                  <a:pt x="636565" y="3705796"/>
                </a:lnTo>
                <a:cubicBezTo>
                  <a:pt x="634533" y="3704305"/>
                  <a:pt x="633518" y="3703559"/>
                  <a:pt x="632875" y="3702305"/>
                </a:cubicBezTo>
                <a:close/>
                <a:moveTo>
                  <a:pt x="643612" y="3704711"/>
                </a:moveTo>
                <a:cubicBezTo>
                  <a:pt x="643612" y="3704711"/>
                  <a:pt x="640628" y="3708778"/>
                  <a:pt x="644691" y="3711759"/>
                </a:cubicBezTo>
                <a:cubicBezTo>
                  <a:pt x="642660" y="3710269"/>
                  <a:pt x="642390" y="3708506"/>
                  <a:pt x="641985" y="3705864"/>
                </a:cubicBezTo>
                <a:lnTo>
                  <a:pt x="641026" y="3702813"/>
                </a:lnTo>
                <a:close/>
                <a:moveTo>
                  <a:pt x="563003" y="3507900"/>
                </a:moveTo>
                <a:lnTo>
                  <a:pt x="564025" y="3514880"/>
                </a:lnTo>
                <a:lnTo>
                  <a:pt x="562423" y="3512950"/>
                </a:lnTo>
                <a:cubicBezTo>
                  <a:pt x="561780" y="3511695"/>
                  <a:pt x="561511" y="3509934"/>
                  <a:pt x="563003" y="3507900"/>
                </a:cubicBezTo>
                <a:close/>
                <a:moveTo>
                  <a:pt x="408049" y="2730959"/>
                </a:moveTo>
                <a:cubicBezTo>
                  <a:pt x="405567" y="2785448"/>
                  <a:pt x="415274" y="2848882"/>
                  <a:pt x="406571" y="2886292"/>
                </a:cubicBezTo>
                <a:cubicBezTo>
                  <a:pt x="421169" y="2934546"/>
                  <a:pt x="429797" y="2990933"/>
                  <a:pt x="437347" y="3040270"/>
                </a:cubicBezTo>
                <a:cubicBezTo>
                  <a:pt x="433283" y="3037289"/>
                  <a:pt x="433283" y="3037289"/>
                  <a:pt x="433283" y="3037289"/>
                </a:cubicBezTo>
                <a:cubicBezTo>
                  <a:pt x="432205" y="3030240"/>
                  <a:pt x="432205" y="3030240"/>
                  <a:pt x="428142" y="3027259"/>
                </a:cubicBezTo>
                <a:cubicBezTo>
                  <a:pt x="428142" y="3027259"/>
                  <a:pt x="425158" y="3031324"/>
                  <a:pt x="429221" y="3034307"/>
                </a:cubicBezTo>
                <a:cubicBezTo>
                  <a:pt x="427314" y="3045421"/>
                  <a:pt x="427314" y="3045421"/>
                  <a:pt x="427314" y="3045421"/>
                </a:cubicBezTo>
                <a:cubicBezTo>
                  <a:pt x="426236" y="3038373"/>
                  <a:pt x="425158" y="3031324"/>
                  <a:pt x="424079" y="3024276"/>
                </a:cubicBezTo>
                <a:cubicBezTo>
                  <a:pt x="415377" y="3061687"/>
                  <a:pt x="422926" y="3111024"/>
                  <a:pt x="434539" y="3163344"/>
                </a:cubicBezTo>
                <a:cubicBezTo>
                  <a:pt x="450214" y="3218647"/>
                  <a:pt x="466969" y="3280998"/>
                  <a:pt x="482645" y="3336300"/>
                </a:cubicBezTo>
                <a:cubicBezTo>
                  <a:pt x="486959" y="3364493"/>
                  <a:pt x="497493" y="3409766"/>
                  <a:pt x="515075" y="3453953"/>
                </a:cubicBezTo>
                <a:cubicBezTo>
                  <a:pt x="525608" y="3499225"/>
                  <a:pt x="546175" y="3539346"/>
                  <a:pt x="560521" y="3562389"/>
                </a:cubicBezTo>
                <a:cubicBezTo>
                  <a:pt x="568898" y="3593564"/>
                  <a:pt x="581338" y="3627721"/>
                  <a:pt x="595684" y="3650764"/>
                </a:cubicBezTo>
                <a:cubicBezTo>
                  <a:pt x="595684" y="3650764"/>
                  <a:pt x="592699" y="3654830"/>
                  <a:pt x="596762" y="3657813"/>
                </a:cubicBezTo>
                <a:cubicBezTo>
                  <a:pt x="597841" y="3664860"/>
                  <a:pt x="597841" y="3664860"/>
                  <a:pt x="601903" y="3667843"/>
                </a:cubicBezTo>
                <a:cubicBezTo>
                  <a:pt x="628941" y="3750254"/>
                  <a:pt x="662774" y="3806370"/>
                  <a:pt x="702828" y="3879564"/>
                </a:cubicBezTo>
                <a:cubicBezTo>
                  <a:pt x="697937" y="3894744"/>
                  <a:pt x="688733" y="3881733"/>
                  <a:pt x="681685" y="3882817"/>
                </a:cubicBezTo>
                <a:cubicBezTo>
                  <a:pt x="679779" y="3893931"/>
                  <a:pt x="684921" y="3903961"/>
                  <a:pt x="687078" y="3918058"/>
                </a:cubicBezTo>
                <a:cubicBezTo>
                  <a:pt x="686000" y="3911011"/>
                  <a:pt x="681937" y="3908028"/>
                  <a:pt x="681937" y="3908028"/>
                </a:cubicBezTo>
                <a:cubicBezTo>
                  <a:pt x="680858" y="3900980"/>
                  <a:pt x="680858" y="3900980"/>
                  <a:pt x="676795" y="3897998"/>
                </a:cubicBezTo>
                <a:cubicBezTo>
                  <a:pt x="673811" y="3902065"/>
                  <a:pt x="677874" y="3905046"/>
                  <a:pt x="677874" y="3905046"/>
                </a:cubicBezTo>
                <a:cubicBezTo>
                  <a:pt x="678952" y="3912095"/>
                  <a:pt x="683015" y="3915077"/>
                  <a:pt x="683015" y="3915077"/>
                </a:cubicBezTo>
                <a:cubicBezTo>
                  <a:pt x="683015" y="3915077"/>
                  <a:pt x="684094" y="3922125"/>
                  <a:pt x="684094" y="3922125"/>
                </a:cubicBezTo>
                <a:cubicBezTo>
                  <a:pt x="689235" y="3932155"/>
                  <a:pt x="694377" y="3942185"/>
                  <a:pt x="695455" y="3949234"/>
                </a:cubicBezTo>
                <a:cubicBezTo>
                  <a:pt x="695455" y="3949234"/>
                  <a:pt x="695455" y="3949234"/>
                  <a:pt x="699518" y="3952216"/>
                </a:cubicBezTo>
                <a:cubicBezTo>
                  <a:pt x="699518" y="3952216"/>
                  <a:pt x="703582" y="3955198"/>
                  <a:pt x="703582" y="3955198"/>
                </a:cubicBezTo>
                <a:cubicBezTo>
                  <a:pt x="703582" y="3955198"/>
                  <a:pt x="703582" y="3955198"/>
                  <a:pt x="703954" y="3954690"/>
                </a:cubicBezTo>
                <a:lnTo>
                  <a:pt x="705819" y="3952148"/>
                </a:lnTo>
                <a:lnTo>
                  <a:pt x="709137" y="3956147"/>
                </a:lnTo>
                <a:cubicBezTo>
                  <a:pt x="711168" y="3957638"/>
                  <a:pt x="713200" y="3959129"/>
                  <a:pt x="715770" y="3964144"/>
                </a:cubicBezTo>
                <a:cubicBezTo>
                  <a:pt x="730944" y="3969024"/>
                  <a:pt x="712534" y="3942999"/>
                  <a:pt x="718504" y="3934867"/>
                </a:cubicBezTo>
                <a:cubicBezTo>
                  <a:pt x="732850" y="3957909"/>
                  <a:pt x="739897" y="3956825"/>
                  <a:pt x="745038" y="3966855"/>
                </a:cubicBezTo>
                <a:cubicBezTo>
                  <a:pt x="752086" y="3965771"/>
                  <a:pt x="752086" y="3965771"/>
                  <a:pt x="752086" y="3965771"/>
                </a:cubicBezTo>
                <a:cubicBezTo>
                  <a:pt x="752086" y="3965771"/>
                  <a:pt x="752086" y="3965771"/>
                  <a:pt x="749101" y="3969838"/>
                </a:cubicBezTo>
                <a:cubicBezTo>
                  <a:pt x="749101" y="3969838"/>
                  <a:pt x="753164" y="3972819"/>
                  <a:pt x="753164" y="3972819"/>
                </a:cubicBezTo>
                <a:cubicBezTo>
                  <a:pt x="754243" y="3979868"/>
                  <a:pt x="754243" y="3979868"/>
                  <a:pt x="757227" y="3975801"/>
                </a:cubicBezTo>
                <a:cubicBezTo>
                  <a:pt x="761290" y="3978784"/>
                  <a:pt x="761290" y="3978784"/>
                  <a:pt x="761290" y="3978784"/>
                </a:cubicBezTo>
                <a:cubicBezTo>
                  <a:pt x="777793" y="4015923"/>
                  <a:pt x="790233" y="4050080"/>
                  <a:pt x="804328" y="4047912"/>
                </a:cubicBezTo>
                <a:cubicBezTo>
                  <a:pt x="807313" y="4043845"/>
                  <a:pt x="807313" y="4043845"/>
                  <a:pt x="807313" y="4043845"/>
                </a:cubicBezTo>
                <a:cubicBezTo>
                  <a:pt x="804328" y="4047912"/>
                  <a:pt x="808392" y="4050894"/>
                  <a:pt x="808392" y="4050894"/>
                </a:cubicBezTo>
                <a:cubicBezTo>
                  <a:pt x="805407" y="4054960"/>
                  <a:pt x="813533" y="4060925"/>
                  <a:pt x="814611" y="4067972"/>
                </a:cubicBezTo>
                <a:cubicBezTo>
                  <a:pt x="818674" y="4070955"/>
                  <a:pt x="818674" y="4070955"/>
                  <a:pt x="821659" y="4066888"/>
                </a:cubicBezTo>
                <a:cubicBezTo>
                  <a:pt x="816769" y="4082069"/>
                  <a:pt x="832193" y="4112160"/>
                  <a:pt x="855744" y="4148215"/>
                </a:cubicBezTo>
                <a:cubicBezTo>
                  <a:pt x="879293" y="4184270"/>
                  <a:pt x="908813" y="4212193"/>
                  <a:pt x="926144" y="4231169"/>
                </a:cubicBezTo>
                <a:cubicBezTo>
                  <a:pt x="913704" y="4197012"/>
                  <a:pt x="877965" y="4152011"/>
                  <a:pt x="855492" y="4123004"/>
                </a:cubicBezTo>
                <a:cubicBezTo>
                  <a:pt x="868509" y="4113787"/>
                  <a:pt x="837659" y="4053605"/>
                  <a:pt x="817345" y="4038695"/>
                </a:cubicBezTo>
                <a:cubicBezTo>
                  <a:pt x="817345" y="4038695"/>
                  <a:pt x="817345" y="4038695"/>
                  <a:pt x="813282" y="4035713"/>
                </a:cubicBezTo>
                <a:cubicBezTo>
                  <a:pt x="813282" y="4035713"/>
                  <a:pt x="812203" y="4028665"/>
                  <a:pt x="812203" y="4028665"/>
                </a:cubicBezTo>
                <a:cubicBezTo>
                  <a:pt x="808140" y="4025683"/>
                  <a:pt x="805155" y="4029749"/>
                  <a:pt x="805155" y="4029749"/>
                </a:cubicBezTo>
                <a:lnTo>
                  <a:pt x="804823" y="4032646"/>
                </a:lnTo>
                <a:lnTo>
                  <a:pt x="793120" y="3998235"/>
                </a:lnTo>
                <a:cubicBezTo>
                  <a:pt x="788320" y="3984545"/>
                  <a:pt x="781354" y="3968483"/>
                  <a:pt x="767008" y="3945440"/>
                </a:cubicBezTo>
                <a:cubicBezTo>
                  <a:pt x="762945" y="3942457"/>
                  <a:pt x="765930" y="3938391"/>
                  <a:pt x="761866" y="3935410"/>
                </a:cubicBezTo>
                <a:cubicBezTo>
                  <a:pt x="757803" y="3932427"/>
                  <a:pt x="760788" y="3928361"/>
                  <a:pt x="760788" y="3928361"/>
                </a:cubicBezTo>
                <a:cubicBezTo>
                  <a:pt x="752662" y="3922397"/>
                  <a:pt x="752662" y="3922397"/>
                  <a:pt x="749678" y="3926464"/>
                </a:cubicBezTo>
                <a:cubicBezTo>
                  <a:pt x="748599" y="3919415"/>
                  <a:pt x="738316" y="3899354"/>
                  <a:pt x="741301" y="3895288"/>
                </a:cubicBezTo>
                <a:cubicBezTo>
                  <a:pt x="703404" y="3836190"/>
                  <a:pt x="679351" y="3749713"/>
                  <a:pt x="638470" y="3694681"/>
                </a:cubicBezTo>
                <a:lnTo>
                  <a:pt x="641026" y="3702813"/>
                </a:lnTo>
                <a:lnTo>
                  <a:pt x="639549" y="3701729"/>
                </a:lnTo>
                <a:cubicBezTo>
                  <a:pt x="638470" y="3694681"/>
                  <a:pt x="638470" y="3694681"/>
                  <a:pt x="634408" y="3691699"/>
                </a:cubicBezTo>
                <a:cubicBezTo>
                  <a:pt x="634408" y="3691699"/>
                  <a:pt x="631423" y="3695765"/>
                  <a:pt x="631423" y="3695765"/>
                </a:cubicBezTo>
                <a:lnTo>
                  <a:pt x="632603" y="3701082"/>
                </a:lnTo>
                <a:lnTo>
                  <a:pt x="621131" y="3687429"/>
                </a:lnTo>
                <a:cubicBezTo>
                  <a:pt x="615378" y="3679297"/>
                  <a:pt x="609490" y="3670283"/>
                  <a:pt x="604889" y="3663777"/>
                </a:cubicBezTo>
                <a:cubicBezTo>
                  <a:pt x="608951" y="3666759"/>
                  <a:pt x="608951" y="3666759"/>
                  <a:pt x="608951" y="3666759"/>
                </a:cubicBezTo>
                <a:cubicBezTo>
                  <a:pt x="608951" y="3666759"/>
                  <a:pt x="607873" y="3659710"/>
                  <a:pt x="603809" y="3656728"/>
                </a:cubicBezTo>
                <a:cubicBezTo>
                  <a:pt x="606794" y="3652662"/>
                  <a:pt x="602731" y="3649680"/>
                  <a:pt x="602731" y="3649680"/>
                </a:cubicBezTo>
                <a:cubicBezTo>
                  <a:pt x="589877" y="3624604"/>
                  <a:pt x="579801" y="3600002"/>
                  <a:pt x="573010" y="3576248"/>
                </a:cubicBezTo>
                <a:lnTo>
                  <a:pt x="564025" y="3514880"/>
                </a:lnTo>
                <a:lnTo>
                  <a:pt x="564081" y="3514948"/>
                </a:lnTo>
                <a:cubicBezTo>
                  <a:pt x="568144" y="3517930"/>
                  <a:pt x="568144" y="3517930"/>
                  <a:pt x="571128" y="3513864"/>
                </a:cubicBezTo>
                <a:cubicBezTo>
                  <a:pt x="571128" y="3513864"/>
                  <a:pt x="567066" y="3510883"/>
                  <a:pt x="567066" y="3510883"/>
                </a:cubicBezTo>
                <a:cubicBezTo>
                  <a:pt x="567066" y="3510883"/>
                  <a:pt x="567066" y="3510883"/>
                  <a:pt x="563003" y="3507900"/>
                </a:cubicBezTo>
                <a:cubicBezTo>
                  <a:pt x="565987" y="3503834"/>
                  <a:pt x="561925" y="3500852"/>
                  <a:pt x="561925" y="3500852"/>
                </a:cubicBezTo>
                <a:cubicBezTo>
                  <a:pt x="568972" y="3499767"/>
                  <a:pt x="562751" y="3482689"/>
                  <a:pt x="556532" y="3465610"/>
                </a:cubicBezTo>
                <a:cubicBezTo>
                  <a:pt x="549484" y="3466695"/>
                  <a:pt x="554626" y="3476725"/>
                  <a:pt x="554626" y="3476725"/>
                </a:cubicBezTo>
                <a:cubicBezTo>
                  <a:pt x="550562" y="3473743"/>
                  <a:pt x="550562" y="3473743"/>
                  <a:pt x="550562" y="3473743"/>
                </a:cubicBezTo>
                <a:cubicBezTo>
                  <a:pt x="546499" y="3470761"/>
                  <a:pt x="546499" y="3470761"/>
                  <a:pt x="546499" y="3470761"/>
                </a:cubicBezTo>
                <a:cubicBezTo>
                  <a:pt x="546499" y="3470761"/>
                  <a:pt x="547579" y="3477809"/>
                  <a:pt x="547579" y="3477809"/>
                </a:cubicBezTo>
                <a:cubicBezTo>
                  <a:pt x="541358" y="3460730"/>
                  <a:pt x="538374" y="3464797"/>
                  <a:pt x="531075" y="3440669"/>
                </a:cubicBezTo>
                <a:cubicBezTo>
                  <a:pt x="535138" y="3443652"/>
                  <a:pt x="535138" y="3443652"/>
                  <a:pt x="535138" y="3443652"/>
                </a:cubicBezTo>
                <a:cubicBezTo>
                  <a:pt x="535138" y="3443652"/>
                  <a:pt x="535138" y="3443652"/>
                  <a:pt x="536216" y="3450700"/>
                </a:cubicBezTo>
                <a:cubicBezTo>
                  <a:pt x="540280" y="3453682"/>
                  <a:pt x="540280" y="3453682"/>
                  <a:pt x="540280" y="3453682"/>
                </a:cubicBezTo>
                <a:cubicBezTo>
                  <a:pt x="543264" y="3449615"/>
                  <a:pt x="542186" y="3442568"/>
                  <a:pt x="538123" y="3439585"/>
                </a:cubicBezTo>
                <a:cubicBezTo>
                  <a:pt x="538123" y="3439585"/>
                  <a:pt x="541108" y="3435519"/>
                  <a:pt x="537044" y="3432537"/>
                </a:cubicBezTo>
                <a:cubicBezTo>
                  <a:pt x="543013" y="3424405"/>
                  <a:pt x="539777" y="3403260"/>
                  <a:pt x="535463" y="3375066"/>
                </a:cubicBezTo>
                <a:cubicBezTo>
                  <a:pt x="528164" y="3350939"/>
                  <a:pt x="516803" y="3323831"/>
                  <a:pt x="507599" y="3310818"/>
                </a:cubicBezTo>
                <a:cubicBezTo>
                  <a:pt x="507599" y="3310818"/>
                  <a:pt x="507599" y="3310818"/>
                  <a:pt x="510584" y="3306752"/>
                </a:cubicBezTo>
                <a:cubicBezTo>
                  <a:pt x="510584" y="3306752"/>
                  <a:pt x="509504" y="3299704"/>
                  <a:pt x="505441" y="3296721"/>
                </a:cubicBezTo>
                <a:cubicBezTo>
                  <a:pt x="508426" y="3292655"/>
                  <a:pt x="508426" y="3292655"/>
                  <a:pt x="508426" y="3292655"/>
                </a:cubicBezTo>
                <a:cubicBezTo>
                  <a:pt x="504363" y="3289673"/>
                  <a:pt x="504363" y="3289673"/>
                  <a:pt x="504363" y="3289673"/>
                </a:cubicBezTo>
                <a:cubicBezTo>
                  <a:pt x="498143" y="3272595"/>
                  <a:pt x="505190" y="3271511"/>
                  <a:pt x="494908" y="3251449"/>
                </a:cubicBezTo>
                <a:cubicBezTo>
                  <a:pt x="486781" y="3245485"/>
                  <a:pt x="493002" y="3262565"/>
                  <a:pt x="490017" y="3266630"/>
                </a:cubicBezTo>
                <a:cubicBezTo>
                  <a:pt x="490017" y="3266630"/>
                  <a:pt x="485954" y="3263648"/>
                  <a:pt x="485954" y="3263648"/>
                </a:cubicBezTo>
                <a:cubicBezTo>
                  <a:pt x="481892" y="3260666"/>
                  <a:pt x="482970" y="3267715"/>
                  <a:pt x="487033" y="3270697"/>
                </a:cubicBezTo>
                <a:cubicBezTo>
                  <a:pt x="484048" y="3274763"/>
                  <a:pt x="484048" y="3274763"/>
                  <a:pt x="484048" y="3274763"/>
                </a:cubicBezTo>
                <a:cubicBezTo>
                  <a:pt x="477829" y="3257684"/>
                  <a:pt x="474593" y="3236539"/>
                  <a:pt x="472435" y="3222443"/>
                </a:cubicBezTo>
                <a:cubicBezTo>
                  <a:pt x="486531" y="3220275"/>
                  <a:pt x="486531" y="3220275"/>
                  <a:pt x="486531" y="3220275"/>
                </a:cubicBezTo>
                <a:cubicBezTo>
                  <a:pt x="486280" y="3195063"/>
                  <a:pt x="486028" y="3169852"/>
                  <a:pt x="485777" y="3144641"/>
                </a:cubicBezTo>
                <a:cubicBezTo>
                  <a:pt x="478478" y="3120514"/>
                  <a:pt x="467368" y="3118616"/>
                  <a:pt x="463054" y="3090423"/>
                </a:cubicBezTo>
                <a:cubicBezTo>
                  <a:pt x="463881" y="3072259"/>
                  <a:pt x="464709" y="3054097"/>
                  <a:pt x="459316" y="3018855"/>
                </a:cubicBezTo>
                <a:cubicBezTo>
                  <a:pt x="453097" y="3001776"/>
                  <a:pt x="444143" y="3013976"/>
                  <a:pt x="443891" y="2988764"/>
                </a:cubicBezTo>
                <a:cubicBezTo>
                  <a:pt x="437997" y="2903101"/>
                  <a:pt x="409881" y="2813641"/>
                  <a:pt x="408049" y="2730959"/>
                </a:cubicBezTo>
                <a:close/>
                <a:moveTo>
                  <a:pt x="3399718" y="4881102"/>
                </a:moveTo>
                <a:lnTo>
                  <a:pt x="3383906" y="4886958"/>
                </a:lnTo>
                <a:cubicBezTo>
                  <a:pt x="3388720" y="4880941"/>
                  <a:pt x="3391127" y="4877933"/>
                  <a:pt x="3393834" y="4877631"/>
                </a:cubicBezTo>
                <a:close/>
                <a:moveTo>
                  <a:pt x="3521084" y="4838814"/>
                </a:moveTo>
                <a:cubicBezTo>
                  <a:pt x="3335790" y="4848457"/>
                  <a:pt x="3282874" y="4766638"/>
                  <a:pt x="3080720" y="4822008"/>
                </a:cubicBezTo>
                <a:cubicBezTo>
                  <a:pt x="3061463" y="4846075"/>
                  <a:pt x="3116809" y="4850884"/>
                  <a:pt x="3128837" y="4860509"/>
                </a:cubicBezTo>
                <a:cubicBezTo>
                  <a:pt x="3020395" y="4877365"/>
                  <a:pt x="2924848" y="4896983"/>
                  <a:pt x="2828698" y="4913522"/>
                </a:cubicBezTo>
                <a:lnTo>
                  <a:pt x="2706090" y="4931755"/>
                </a:lnTo>
                <a:lnTo>
                  <a:pt x="2664031" y="4934264"/>
                </a:lnTo>
                <a:cubicBezTo>
                  <a:pt x="2588179" y="4936452"/>
                  <a:pt x="2568121" y="4921763"/>
                  <a:pt x="2449063" y="4908006"/>
                </a:cubicBezTo>
                <a:cubicBezTo>
                  <a:pt x="2428595" y="4919551"/>
                  <a:pt x="2390636" y="4893831"/>
                  <a:pt x="2396406" y="4904062"/>
                </a:cubicBezTo>
                <a:cubicBezTo>
                  <a:pt x="2175463" y="4906907"/>
                  <a:pt x="2168769" y="4885932"/>
                  <a:pt x="2009360" y="4829273"/>
                </a:cubicBezTo>
                <a:lnTo>
                  <a:pt x="1903945" y="4785794"/>
                </a:lnTo>
                <a:lnTo>
                  <a:pt x="1842852" y="4776547"/>
                </a:lnTo>
                <a:lnTo>
                  <a:pt x="1846475" y="4777342"/>
                </a:lnTo>
                <a:lnTo>
                  <a:pt x="1840254" y="4778096"/>
                </a:lnTo>
                <a:lnTo>
                  <a:pt x="1825170" y="4787089"/>
                </a:lnTo>
                <a:cubicBezTo>
                  <a:pt x="1826096" y="4788587"/>
                  <a:pt x="1827023" y="4790086"/>
                  <a:pt x="1827949" y="4791584"/>
                </a:cubicBezTo>
                <a:cubicBezTo>
                  <a:pt x="1831892" y="4794838"/>
                  <a:pt x="1838337" y="4798789"/>
                  <a:pt x="1847782" y="4803576"/>
                </a:cubicBezTo>
                <a:lnTo>
                  <a:pt x="1896551" y="4817010"/>
                </a:lnTo>
                <a:lnTo>
                  <a:pt x="1890480" y="4817315"/>
                </a:lnTo>
                <a:cubicBezTo>
                  <a:pt x="1839444" y="4815952"/>
                  <a:pt x="1748732" y="4794147"/>
                  <a:pt x="1697597" y="4768865"/>
                </a:cubicBezTo>
                <a:cubicBezTo>
                  <a:pt x="1704246" y="4769226"/>
                  <a:pt x="1702623" y="4769673"/>
                  <a:pt x="1717544" y="4769947"/>
                </a:cubicBezTo>
                <a:cubicBezTo>
                  <a:pt x="1732465" y="4770221"/>
                  <a:pt x="1786034" y="4790454"/>
                  <a:pt x="1787124" y="4770507"/>
                </a:cubicBezTo>
                <a:cubicBezTo>
                  <a:pt x="1787124" y="4770507"/>
                  <a:pt x="1728064" y="4760515"/>
                  <a:pt x="1718634" y="4750000"/>
                </a:cubicBezTo>
                <a:cubicBezTo>
                  <a:pt x="1718999" y="4743352"/>
                  <a:pt x="1727601" y="4735306"/>
                  <a:pt x="1719726" y="4730053"/>
                </a:cubicBezTo>
                <a:cubicBezTo>
                  <a:pt x="1711852" y="4724801"/>
                  <a:pt x="1687182" y="4722285"/>
                  <a:pt x="1671386" y="4718486"/>
                </a:cubicBezTo>
                <a:cubicBezTo>
                  <a:pt x="1655590" y="4714687"/>
                  <a:pt x="1648737" y="4709602"/>
                  <a:pt x="1624951" y="4707256"/>
                </a:cubicBezTo>
                <a:cubicBezTo>
                  <a:pt x="1601166" y="4704910"/>
                  <a:pt x="1528673" y="4704413"/>
                  <a:pt x="1528673" y="4704413"/>
                </a:cubicBezTo>
                <a:cubicBezTo>
                  <a:pt x="1538101" y="4714928"/>
                  <a:pt x="1577911" y="4738575"/>
                  <a:pt x="1587339" y="4749090"/>
                </a:cubicBezTo>
                <a:cubicBezTo>
                  <a:pt x="1615625" y="4780635"/>
                  <a:pt x="1837279" y="4861940"/>
                  <a:pt x="1748061" y="4847093"/>
                </a:cubicBezTo>
                <a:cubicBezTo>
                  <a:pt x="1905458" y="4895650"/>
                  <a:pt x="1891063" y="4938879"/>
                  <a:pt x="2010746" y="4945376"/>
                </a:cubicBezTo>
                <a:cubicBezTo>
                  <a:pt x="2099691" y="4965209"/>
                  <a:pt x="2177395" y="4996821"/>
                  <a:pt x="2269452" y="5011197"/>
                </a:cubicBezTo>
                <a:lnTo>
                  <a:pt x="2335060" y="4973030"/>
                </a:lnTo>
                <a:lnTo>
                  <a:pt x="2403499" y="4991730"/>
                </a:lnTo>
                <a:lnTo>
                  <a:pt x="2407549" y="4992135"/>
                </a:lnTo>
                <a:lnTo>
                  <a:pt x="2404492" y="4996148"/>
                </a:lnTo>
                <a:lnTo>
                  <a:pt x="2409289" y="4995343"/>
                </a:lnTo>
                <a:lnTo>
                  <a:pt x="2402088" y="4999306"/>
                </a:lnTo>
                <a:lnTo>
                  <a:pt x="2388133" y="5017631"/>
                </a:lnTo>
                <a:lnTo>
                  <a:pt x="2393715" y="5021742"/>
                </a:lnTo>
                <a:cubicBezTo>
                  <a:pt x="2400106" y="5023772"/>
                  <a:pt x="2409882" y="5025425"/>
                  <a:pt x="2423718" y="5026627"/>
                </a:cubicBezTo>
                <a:cubicBezTo>
                  <a:pt x="2563296" y="5000142"/>
                  <a:pt x="2806336" y="5016966"/>
                  <a:pt x="2897797" y="4951980"/>
                </a:cubicBezTo>
                <a:cubicBezTo>
                  <a:pt x="3032546" y="4980846"/>
                  <a:pt x="3193782" y="4951953"/>
                  <a:pt x="3352618" y="4901400"/>
                </a:cubicBezTo>
                <a:cubicBezTo>
                  <a:pt x="3364647" y="4911026"/>
                  <a:pt x="3364647" y="4911026"/>
                  <a:pt x="3364647" y="4911026"/>
                </a:cubicBezTo>
                <a:cubicBezTo>
                  <a:pt x="3364647" y="4911026"/>
                  <a:pt x="3374276" y="4898992"/>
                  <a:pt x="3374276" y="4898992"/>
                </a:cubicBezTo>
                <a:cubicBezTo>
                  <a:pt x="3386306" y="4908617"/>
                  <a:pt x="3417592" y="4894175"/>
                  <a:pt x="3417592" y="4894175"/>
                </a:cubicBezTo>
                <a:cubicBezTo>
                  <a:pt x="3439251" y="4891767"/>
                  <a:pt x="3427222" y="4882140"/>
                  <a:pt x="3405564" y="4884550"/>
                </a:cubicBezTo>
                <a:lnTo>
                  <a:pt x="3399718" y="4881102"/>
                </a:lnTo>
                <a:lnTo>
                  <a:pt x="3421584" y="4873004"/>
                </a:lnTo>
                <a:cubicBezTo>
                  <a:pt x="3464225" y="4863637"/>
                  <a:pt x="3515661" y="4864083"/>
                  <a:pt x="3521084" y="4838814"/>
                </a:cubicBezTo>
                <a:close/>
                <a:moveTo>
                  <a:pt x="3949421" y="430710"/>
                </a:moveTo>
                <a:cubicBezTo>
                  <a:pt x="3887759" y="402245"/>
                  <a:pt x="3854556" y="373780"/>
                  <a:pt x="3797637" y="340572"/>
                </a:cubicBezTo>
                <a:lnTo>
                  <a:pt x="3790066" y="339743"/>
                </a:lnTo>
                <a:lnTo>
                  <a:pt x="3841497" y="378090"/>
                </a:lnTo>
                <a:cubicBezTo>
                  <a:pt x="3859395" y="389526"/>
                  <a:pt x="3878176" y="399868"/>
                  <a:pt x="3898244" y="409898"/>
                </a:cubicBezTo>
                <a:lnTo>
                  <a:pt x="3955847" y="436642"/>
                </a:lnTo>
                <a:close/>
                <a:moveTo>
                  <a:pt x="4420781" y="698159"/>
                </a:moveTo>
                <a:cubicBezTo>
                  <a:pt x="4429674" y="703496"/>
                  <a:pt x="4440347" y="712985"/>
                  <a:pt x="4452205" y="724845"/>
                </a:cubicBezTo>
                <a:cubicBezTo>
                  <a:pt x="4475921" y="748566"/>
                  <a:pt x="4504380" y="777030"/>
                  <a:pt x="4528097" y="800751"/>
                </a:cubicBezTo>
                <a:cubicBezTo>
                  <a:pt x="4532840" y="814983"/>
                  <a:pt x="4509124" y="786518"/>
                  <a:pt x="4509124" y="791262"/>
                </a:cubicBezTo>
                <a:cubicBezTo>
                  <a:pt x="4509124" y="791262"/>
                  <a:pt x="4513867" y="796007"/>
                  <a:pt x="4513867" y="796007"/>
                </a:cubicBezTo>
                <a:cubicBezTo>
                  <a:pt x="4518610" y="800751"/>
                  <a:pt x="4523353" y="800751"/>
                  <a:pt x="4518610" y="805495"/>
                </a:cubicBezTo>
                <a:cubicBezTo>
                  <a:pt x="4518610" y="805495"/>
                  <a:pt x="4518610" y="805495"/>
                  <a:pt x="4513867" y="800751"/>
                </a:cubicBezTo>
                <a:cubicBezTo>
                  <a:pt x="4513867" y="800751"/>
                  <a:pt x="4513867" y="800751"/>
                  <a:pt x="4509124" y="800751"/>
                </a:cubicBezTo>
                <a:cubicBezTo>
                  <a:pt x="4523354" y="814983"/>
                  <a:pt x="4537583" y="829215"/>
                  <a:pt x="4532840" y="833960"/>
                </a:cubicBezTo>
                <a:cubicBezTo>
                  <a:pt x="4518610" y="829215"/>
                  <a:pt x="4494894" y="805495"/>
                  <a:pt x="4485408" y="800751"/>
                </a:cubicBezTo>
                <a:cubicBezTo>
                  <a:pt x="4485408" y="800751"/>
                  <a:pt x="4485408" y="800751"/>
                  <a:pt x="4490151" y="805495"/>
                </a:cubicBezTo>
                <a:cubicBezTo>
                  <a:pt x="4494894" y="810239"/>
                  <a:pt x="4494894" y="810239"/>
                  <a:pt x="4499637" y="814983"/>
                </a:cubicBezTo>
                <a:lnTo>
                  <a:pt x="4499285" y="814983"/>
                </a:lnTo>
                <a:lnTo>
                  <a:pt x="4598469" y="907950"/>
                </a:lnTo>
                <a:cubicBezTo>
                  <a:pt x="4690471" y="996015"/>
                  <a:pt x="4764589" y="1099422"/>
                  <a:pt x="4848151" y="1191539"/>
                </a:cubicBezTo>
                <a:cubicBezTo>
                  <a:pt x="4936663" y="1289814"/>
                  <a:pt x="5020712" y="1387387"/>
                  <a:pt x="5102178" y="1486841"/>
                </a:cubicBezTo>
                <a:cubicBezTo>
                  <a:pt x="5146028" y="1540690"/>
                  <a:pt x="5175701" y="1589753"/>
                  <a:pt x="5201678" y="1652894"/>
                </a:cubicBezTo>
                <a:cubicBezTo>
                  <a:pt x="5200769" y="1661226"/>
                  <a:pt x="5210679" y="1667494"/>
                  <a:pt x="5203719" y="1675815"/>
                </a:cubicBezTo>
                <a:cubicBezTo>
                  <a:pt x="5196760" y="1684135"/>
                  <a:pt x="5189725" y="1679261"/>
                  <a:pt x="5182593" y="1673297"/>
                </a:cubicBezTo>
                <a:cubicBezTo>
                  <a:pt x="5175461" y="1667331"/>
                  <a:pt x="5170209" y="1663949"/>
                  <a:pt x="5161283" y="1662544"/>
                </a:cubicBezTo>
                <a:cubicBezTo>
                  <a:pt x="5137607" y="1643751"/>
                  <a:pt x="5114428" y="1624364"/>
                  <a:pt x="5090752" y="1605569"/>
                </a:cubicBezTo>
                <a:cubicBezTo>
                  <a:pt x="5097748" y="1645513"/>
                  <a:pt x="5106437" y="1685168"/>
                  <a:pt x="5116039" y="1724656"/>
                </a:cubicBezTo>
                <a:lnTo>
                  <a:pt x="5124305" y="1756382"/>
                </a:lnTo>
                <a:lnTo>
                  <a:pt x="5139976" y="1788120"/>
                </a:lnTo>
                <a:cubicBezTo>
                  <a:pt x="5148276" y="1805317"/>
                  <a:pt x="5156577" y="1823108"/>
                  <a:pt x="5163692" y="1839712"/>
                </a:cubicBezTo>
                <a:cubicBezTo>
                  <a:pt x="5177921" y="1872921"/>
                  <a:pt x="5187408" y="1910874"/>
                  <a:pt x="5187408" y="1929850"/>
                </a:cubicBezTo>
                <a:cubicBezTo>
                  <a:pt x="5177921" y="1925106"/>
                  <a:pt x="5168435" y="1906129"/>
                  <a:pt x="5158948" y="1882409"/>
                </a:cubicBezTo>
                <a:cubicBezTo>
                  <a:pt x="5156577" y="1870548"/>
                  <a:pt x="5153019" y="1858688"/>
                  <a:pt x="5148869" y="1848607"/>
                </a:cubicBezTo>
                <a:lnTo>
                  <a:pt x="5147842" y="1846866"/>
                </a:lnTo>
                <a:lnTo>
                  <a:pt x="5206063" y="2078796"/>
                </a:lnTo>
                <a:cubicBezTo>
                  <a:pt x="5213734" y="2115516"/>
                  <a:pt x="5244056" y="2134817"/>
                  <a:pt x="5244682" y="2172715"/>
                </a:cubicBezTo>
                <a:cubicBezTo>
                  <a:pt x="5254763" y="2193269"/>
                  <a:pt x="5265936" y="2213725"/>
                  <a:pt x="5275424" y="2233783"/>
                </a:cubicBezTo>
                <a:cubicBezTo>
                  <a:pt x="5280264" y="2244903"/>
                  <a:pt x="5282231" y="2254628"/>
                  <a:pt x="5281021" y="2265737"/>
                </a:cubicBezTo>
                <a:cubicBezTo>
                  <a:pt x="5280415" y="2271291"/>
                  <a:pt x="5280404" y="2277343"/>
                  <a:pt x="5279799" y="2282898"/>
                </a:cubicBezTo>
                <a:cubicBezTo>
                  <a:pt x="5273834" y="2290030"/>
                  <a:pt x="5262920" y="2291002"/>
                  <a:pt x="5258467" y="2284248"/>
                </a:cubicBezTo>
                <a:cubicBezTo>
                  <a:pt x="5251541" y="2274413"/>
                  <a:pt x="5241739" y="2263186"/>
                  <a:pt x="5230242" y="2257609"/>
                </a:cubicBezTo>
                <a:cubicBezTo>
                  <a:pt x="5229259" y="2252746"/>
                  <a:pt x="5228275" y="2247884"/>
                  <a:pt x="5226698" y="2242524"/>
                </a:cubicBezTo>
                <a:cubicBezTo>
                  <a:pt x="5216141" y="2210460"/>
                  <a:pt x="5205585" y="2178398"/>
                  <a:pt x="5196118" y="2146238"/>
                </a:cubicBezTo>
                <a:cubicBezTo>
                  <a:pt x="5183984" y="2108816"/>
                  <a:pt x="5171656" y="2069209"/>
                  <a:pt x="5144133" y="2038108"/>
                </a:cubicBezTo>
                <a:cubicBezTo>
                  <a:pt x="5143214" y="2052491"/>
                  <a:pt x="5133249" y="2076481"/>
                  <a:pt x="5143364" y="2078880"/>
                </a:cubicBezTo>
                <a:cubicBezTo>
                  <a:pt x="5168553" y="2083787"/>
                  <a:pt x="5162069" y="2103616"/>
                  <a:pt x="5170974" y="2117125"/>
                </a:cubicBezTo>
                <a:cubicBezTo>
                  <a:pt x="5157011" y="2102417"/>
                  <a:pt x="5141407" y="2118659"/>
                  <a:pt x="5127629" y="2112185"/>
                </a:cubicBezTo>
                <a:cubicBezTo>
                  <a:pt x="5143546" y="2142670"/>
                  <a:pt x="5157875" y="2173847"/>
                  <a:pt x="5164260" y="2208481"/>
                </a:cubicBezTo>
                <a:cubicBezTo>
                  <a:pt x="5168484" y="2231208"/>
                  <a:pt x="5177377" y="2250767"/>
                  <a:pt x="5189944" y="2268349"/>
                </a:cubicBezTo>
                <a:cubicBezTo>
                  <a:pt x="5178305" y="2285888"/>
                  <a:pt x="5188776" y="2310808"/>
                  <a:pt x="5190623" y="2331545"/>
                </a:cubicBezTo>
                <a:cubicBezTo>
                  <a:pt x="5211218" y="2408368"/>
                  <a:pt x="5224475" y="2483094"/>
                  <a:pt x="5226018" y="2562164"/>
                </a:cubicBezTo>
                <a:cubicBezTo>
                  <a:pt x="5226579" y="2580817"/>
                  <a:pt x="5230414" y="2599176"/>
                  <a:pt x="5241696" y="2614673"/>
                </a:cubicBezTo>
                <a:cubicBezTo>
                  <a:pt x="5262939" y="2661736"/>
                  <a:pt x="5263057" y="2706279"/>
                  <a:pt x="5260386" y="2756572"/>
                </a:cubicBezTo>
                <a:cubicBezTo>
                  <a:pt x="5238684" y="2852564"/>
                  <a:pt x="5209850" y="2942591"/>
                  <a:pt x="5209371" y="3042193"/>
                </a:cubicBezTo>
                <a:cubicBezTo>
                  <a:pt x="5206572" y="3053994"/>
                  <a:pt x="5197927" y="3061914"/>
                  <a:pt x="5193345" y="3072224"/>
                </a:cubicBezTo>
                <a:cubicBezTo>
                  <a:pt x="5186472" y="3087687"/>
                  <a:pt x="5184158" y="3104945"/>
                  <a:pt x="5176194" y="3120506"/>
                </a:cubicBezTo>
                <a:cubicBezTo>
                  <a:pt x="5165372" y="3233680"/>
                  <a:pt x="5144070" y="3327986"/>
                  <a:pt x="5074852" y="3421611"/>
                </a:cubicBezTo>
                <a:cubicBezTo>
                  <a:pt x="5071373" y="3425770"/>
                  <a:pt x="5074928" y="3434805"/>
                  <a:pt x="5062338" y="3429326"/>
                </a:cubicBezTo>
                <a:cubicBezTo>
                  <a:pt x="5034188" y="3415882"/>
                  <a:pt x="5035550" y="3431162"/>
                  <a:pt x="5039460" y="3462718"/>
                </a:cubicBezTo>
                <a:cubicBezTo>
                  <a:pt x="5041319" y="3477403"/>
                  <a:pt x="5034640" y="3495049"/>
                  <a:pt x="5016279" y="3498885"/>
                </a:cubicBezTo>
                <a:cubicBezTo>
                  <a:pt x="5007451" y="3498571"/>
                  <a:pt x="5004080" y="3497772"/>
                  <a:pt x="4994062" y="3496464"/>
                </a:cubicBezTo>
                <a:cubicBezTo>
                  <a:pt x="4976210" y="3493654"/>
                  <a:pt x="4964420" y="3484803"/>
                  <a:pt x="4960604" y="3509895"/>
                </a:cubicBezTo>
                <a:cubicBezTo>
                  <a:pt x="4964938" y="3527660"/>
                  <a:pt x="4958162" y="3544216"/>
                  <a:pt x="4960906" y="3562674"/>
                </a:cubicBezTo>
                <a:cubicBezTo>
                  <a:pt x="4962958" y="3579542"/>
                  <a:pt x="4962234" y="3596108"/>
                  <a:pt x="4962103" y="3613171"/>
                </a:cubicBezTo>
                <a:cubicBezTo>
                  <a:pt x="4965658" y="3622205"/>
                  <a:pt x="4968025" y="3630246"/>
                  <a:pt x="4967214" y="3639668"/>
                </a:cubicBezTo>
                <a:cubicBezTo>
                  <a:pt x="4974843" y="3645039"/>
                  <a:pt x="4971386" y="3637097"/>
                  <a:pt x="4976745" y="3635519"/>
                </a:cubicBezTo>
                <a:cubicBezTo>
                  <a:pt x="4982408" y="3631165"/>
                  <a:pt x="4990048" y="3630484"/>
                  <a:pt x="4996597" y="3629901"/>
                </a:cubicBezTo>
                <a:cubicBezTo>
                  <a:pt x="5013466" y="3627848"/>
                  <a:pt x="5008581" y="3640934"/>
                  <a:pt x="5017593" y="3649483"/>
                </a:cubicBezTo>
                <a:cubicBezTo>
                  <a:pt x="5026573" y="3676185"/>
                  <a:pt x="5025740" y="3697711"/>
                  <a:pt x="5006158" y="3718708"/>
                </a:cubicBezTo>
                <a:cubicBezTo>
                  <a:pt x="4981486" y="3756659"/>
                  <a:pt x="4970105" y="3795626"/>
                  <a:pt x="4958022" y="3839056"/>
                </a:cubicBezTo>
                <a:cubicBezTo>
                  <a:pt x="4953429" y="3855417"/>
                  <a:pt x="4949139" y="3869000"/>
                  <a:pt x="4963900" y="3880336"/>
                </a:cubicBezTo>
                <a:cubicBezTo>
                  <a:pt x="4978661" y="3891674"/>
                  <a:pt x="4990581" y="3883461"/>
                  <a:pt x="5004380" y="3877831"/>
                </a:cubicBezTo>
                <a:cubicBezTo>
                  <a:pt x="5029397" y="3868452"/>
                  <a:pt x="5050654" y="3853908"/>
                  <a:pt x="5073196" y="3841448"/>
                </a:cubicBezTo>
                <a:cubicBezTo>
                  <a:pt x="5058833" y="3883982"/>
                  <a:pt x="5026047" y="3911105"/>
                  <a:pt x="4988612" y="3929290"/>
                </a:cubicBezTo>
                <a:cubicBezTo>
                  <a:pt x="4898162" y="3969800"/>
                  <a:pt x="4862337" y="4030748"/>
                  <a:pt x="4813284" y="4109924"/>
                </a:cubicBezTo>
                <a:cubicBezTo>
                  <a:pt x="4808410" y="4116959"/>
                  <a:pt x="4810668" y="4129959"/>
                  <a:pt x="4815423" y="4133936"/>
                </a:cubicBezTo>
                <a:cubicBezTo>
                  <a:pt x="4867422" y="4180459"/>
                  <a:pt x="4829166" y="4214120"/>
                  <a:pt x="4790133" y="4239049"/>
                </a:cubicBezTo>
                <a:cubicBezTo>
                  <a:pt x="4683461" y="4307405"/>
                  <a:pt x="4600985" y="4381859"/>
                  <a:pt x="4495415" y="4444068"/>
                </a:cubicBezTo>
                <a:cubicBezTo>
                  <a:pt x="4389846" y="4506277"/>
                  <a:pt x="4297461" y="4574461"/>
                  <a:pt x="4223174" y="4672937"/>
                </a:cubicBezTo>
                <a:cubicBezTo>
                  <a:pt x="4218700" y="4678286"/>
                  <a:pt x="4210757" y="4681744"/>
                  <a:pt x="4205592" y="4685505"/>
                </a:cubicBezTo>
                <a:cubicBezTo>
                  <a:pt x="4164884" y="4703982"/>
                  <a:pt x="4152218" y="4740864"/>
                  <a:pt x="4122500" y="4771564"/>
                </a:cubicBezTo>
                <a:cubicBezTo>
                  <a:pt x="4005896" y="4845757"/>
                  <a:pt x="3880303" y="4899298"/>
                  <a:pt x="3757077" y="4960880"/>
                </a:cubicBezTo>
                <a:cubicBezTo>
                  <a:pt x="3715472" y="4981637"/>
                  <a:pt x="3675260" y="4999521"/>
                  <a:pt x="3632964" y="5018690"/>
                </a:cubicBezTo>
                <a:cubicBezTo>
                  <a:pt x="3424561" y="5112061"/>
                  <a:pt x="3221041" y="5192345"/>
                  <a:pt x="2993102" y="5226950"/>
                </a:cubicBezTo>
                <a:cubicBezTo>
                  <a:pt x="2948644" y="5234212"/>
                  <a:pt x="2902685" y="5249306"/>
                  <a:pt x="2858021" y="5260436"/>
                </a:cubicBezTo>
                <a:cubicBezTo>
                  <a:pt x="2828444" y="5268020"/>
                  <a:pt x="2798272" y="5275109"/>
                  <a:pt x="2771656" y="5291231"/>
                </a:cubicBezTo>
                <a:cubicBezTo>
                  <a:pt x="2680418" y="5273506"/>
                  <a:pt x="2588370" y="5265203"/>
                  <a:pt x="2496128" y="5254718"/>
                </a:cubicBezTo>
                <a:cubicBezTo>
                  <a:pt x="2427789" y="5247054"/>
                  <a:pt x="2361318" y="5248025"/>
                  <a:pt x="2292752" y="5256333"/>
                </a:cubicBezTo>
                <a:cubicBezTo>
                  <a:pt x="2246512" y="5262101"/>
                  <a:pt x="2208430" y="5254493"/>
                  <a:pt x="2166404" y="5233484"/>
                </a:cubicBezTo>
                <a:cubicBezTo>
                  <a:pt x="2106539" y="5203613"/>
                  <a:pt x="2040285" y="5194663"/>
                  <a:pt x="1976139" y="5172325"/>
                </a:cubicBezTo>
                <a:cubicBezTo>
                  <a:pt x="1801250" y="5110895"/>
                  <a:pt x="1620386" y="5062650"/>
                  <a:pt x="1448492" y="4991603"/>
                </a:cubicBezTo>
                <a:cubicBezTo>
                  <a:pt x="1424815" y="4972810"/>
                  <a:pt x="1397443" y="4968098"/>
                  <a:pt x="1368288" y="4961894"/>
                </a:cubicBezTo>
                <a:cubicBezTo>
                  <a:pt x="1341727" y="4947758"/>
                  <a:pt x="1315068" y="4932532"/>
                  <a:pt x="1287911" y="4917899"/>
                </a:cubicBezTo>
                <a:cubicBezTo>
                  <a:pt x="1275517" y="4914602"/>
                  <a:pt x="1266213" y="4902780"/>
                  <a:pt x="1271789" y="4891282"/>
                </a:cubicBezTo>
                <a:cubicBezTo>
                  <a:pt x="1281050" y="4871755"/>
                  <a:pt x="1299670" y="4889349"/>
                  <a:pt x="1313481" y="4877667"/>
                </a:cubicBezTo>
                <a:cubicBezTo>
                  <a:pt x="1314572" y="4877571"/>
                  <a:pt x="1316257" y="4877970"/>
                  <a:pt x="1317349" y="4877873"/>
                </a:cubicBezTo>
                <a:cubicBezTo>
                  <a:pt x="1331430" y="4881569"/>
                  <a:pt x="1344916" y="4884768"/>
                  <a:pt x="1358596" y="4890150"/>
                </a:cubicBezTo>
                <a:cubicBezTo>
                  <a:pt x="1367826" y="4888778"/>
                  <a:pt x="1375260" y="4891966"/>
                  <a:pt x="1380803" y="4898624"/>
                </a:cubicBezTo>
                <a:cubicBezTo>
                  <a:pt x="1390129" y="4898342"/>
                  <a:pt x="1400633" y="4905108"/>
                  <a:pt x="1406209" y="4893610"/>
                </a:cubicBezTo>
                <a:cubicBezTo>
                  <a:pt x="1412283" y="4881518"/>
                  <a:pt x="1402374" y="4875250"/>
                  <a:pt x="1395642" y="4867599"/>
                </a:cubicBezTo>
                <a:cubicBezTo>
                  <a:pt x="1393167" y="4864519"/>
                  <a:pt x="1389699" y="4862628"/>
                  <a:pt x="1386326" y="4861828"/>
                </a:cubicBezTo>
                <a:cubicBezTo>
                  <a:pt x="1383949" y="4859839"/>
                  <a:pt x="1380978" y="4857354"/>
                  <a:pt x="1378600" y="4855366"/>
                </a:cubicBezTo>
                <a:cubicBezTo>
                  <a:pt x="1373954" y="4846429"/>
                  <a:pt x="1359776" y="4841640"/>
                  <a:pt x="1365158" y="4827960"/>
                </a:cubicBezTo>
                <a:cubicBezTo>
                  <a:pt x="1343762" y="4810064"/>
                  <a:pt x="1317190" y="4801980"/>
                  <a:pt x="1291114" y="4793302"/>
                </a:cubicBezTo>
                <a:cubicBezTo>
                  <a:pt x="1276936" y="4788514"/>
                  <a:pt x="1262261" y="4784320"/>
                  <a:pt x="1249856" y="4787076"/>
                </a:cubicBezTo>
                <a:cubicBezTo>
                  <a:pt x="1185559" y="4738348"/>
                  <a:pt x="1123252" y="4687243"/>
                  <a:pt x="1062338" y="4633263"/>
                </a:cubicBezTo>
                <a:cubicBezTo>
                  <a:pt x="978743" y="4559302"/>
                  <a:pt x="905575" y="4478910"/>
                  <a:pt x="829533" y="4397126"/>
                </a:cubicBezTo>
                <a:cubicBezTo>
                  <a:pt x="765670" y="4328557"/>
                  <a:pt x="688634" y="4247962"/>
                  <a:pt x="642256" y="4165735"/>
                </a:cubicBezTo>
                <a:cubicBezTo>
                  <a:pt x="607646" y="4104461"/>
                  <a:pt x="585202" y="4062456"/>
                  <a:pt x="538671" y="4009395"/>
                </a:cubicBezTo>
                <a:cubicBezTo>
                  <a:pt x="520852" y="3988431"/>
                  <a:pt x="504805" y="3975009"/>
                  <a:pt x="481237" y="3951256"/>
                </a:cubicBezTo>
                <a:cubicBezTo>
                  <a:pt x="458167" y="3926908"/>
                  <a:pt x="484255" y="3873979"/>
                  <a:pt x="462965" y="3906679"/>
                </a:cubicBezTo>
                <a:cubicBezTo>
                  <a:pt x="441081" y="3938881"/>
                  <a:pt x="451897" y="3992373"/>
                  <a:pt x="470396" y="4020978"/>
                </a:cubicBezTo>
                <a:cubicBezTo>
                  <a:pt x="526683" y="4109473"/>
                  <a:pt x="569918" y="4174928"/>
                  <a:pt x="650153" y="4242038"/>
                </a:cubicBezTo>
                <a:cubicBezTo>
                  <a:pt x="669874" y="4253482"/>
                  <a:pt x="686341" y="4308671"/>
                  <a:pt x="703760" y="4331322"/>
                </a:cubicBezTo>
                <a:cubicBezTo>
                  <a:pt x="698303" y="4331808"/>
                  <a:pt x="692554" y="4329019"/>
                  <a:pt x="687206" y="4324546"/>
                </a:cubicBezTo>
                <a:cubicBezTo>
                  <a:pt x="682645" y="4322752"/>
                  <a:pt x="676399" y="4320558"/>
                  <a:pt x="671439" y="4320450"/>
                </a:cubicBezTo>
                <a:cubicBezTo>
                  <a:pt x="634135" y="4321572"/>
                  <a:pt x="589000" y="4210081"/>
                  <a:pt x="558776" y="4191872"/>
                </a:cubicBezTo>
                <a:cubicBezTo>
                  <a:pt x="582030" y="4224455"/>
                  <a:pt x="626592" y="4323344"/>
                  <a:pt x="649350" y="4356521"/>
                </a:cubicBezTo>
                <a:cubicBezTo>
                  <a:pt x="669957" y="4371737"/>
                  <a:pt x="687084" y="4391113"/>
                  <a:pt x="699446" y="4412564"/>
                </a:cubicBezTo>
                <a:cubicBezTo>
                  <a:pt x="709237" y="4429844"/>
                  <a:pt x="726969" y="4443665"/>
                  <a:pt x="712153" y="4462587"/>
                </a:cubicBezTo>
                <a:cubicBezTo>
                  <a:pt x="701216" y="4475662"/>
                  <a:pt x="641352" y="4390236"/>
                  <a:pt x="625391" y="4383957"/>
                </a:cubicBezTo>
                <a:cubicBezTo>
                  <a:pt x="570571" y="4361338"/>
                  <a:pt x="474087" y="4173564"/>
                  <a:pt x="456085" y="4144364"/>
                </a:cubicBezTo>
                <a:cubicBezTo>
                  <a:pt x="430270" y="4101559"/>
                  <a:pt x="379540" y="3902559"/>
                  <a:pt x="356005" y="3860651"/>
                </a:cubicBezTo>
                <a:cubicBezTo>
                  <a:pt x="295094" y="3751116"/>
                  <a:pt x="333551" y="3824697"/>
                  <a:pt x="303708" y="3705794"/>
                </a:cubicBezTo>
                <a:cubicBezTo>
                  <a:pt x="308031" y="3674057"/>
                  <a:pt x="275324" y="3547707"/>
                  <a:pt x="275141" y="3539473"/>
                </a:cubicBezTo>
                <a:cubicBezTo>
                  <a:pt x="276827" y="3539872"/>
                  <a:pt x="281863" y="3497620"/>
                  <a:pt x="286759" y="3478482"/>
                </a:cubicBezTo>
                <a:cubicBezTo>
                  <a:pt x="290791" y="3443469"/>
                  <a:pt x="288566" y="3412314"/>
                  <a:pt x="291010" y="3377994"/>
                </a:cubicBezTo>
                <a:cubicBezTo>
                  <a:pt x="288740" y="3371045"/>
                  <a:pt x="289746" y="3363805"/>
                  <a:pt x="292837" y="3355279"/>
                </a:cubicBezTo>
                <a:cubicBezTo>
                  <a:pt x="291065" y="3347736"/>
                  <a:pt x="293270" y="3335438"/>
                  <a:pt x="286224" y="3336616"/>
                </a:cubicBezTo>
                <a:cubicBezTo>
                  <a:pt x="279178" y="3337794"/>
                  <a:pt x="276973" y="3350092"/>
                  <a:pt x="273386" y="3359212"/>
                </a:cubicBezTo>
                <a:cubicBezTo>
                  <a:pt x="272585" y="3362583"/>
                  <a:pt x="271786" y="3365955"/>
                  <a:pt x="271580" y="3369823"/>
                </a:cubicBezTo>
                <a:cubicBezTo>
                  <a:pt x="270186" y="3372698"/>
                  <a:pt x="269386" y="3376070"/>
                  <a:pt x="268587" y="3379441"/>
                </a:cubicBezTo>
                <a:cubicBezTo>
                  <a:pt x="263907" y="3388659"/>
                  <a:pt x="263485" y="3402447"/>
                  <a:pt x="254948" y="3405409"/>
                </a:cubicBezTo>
                <a:cubicBezTo>
                  <a:pt x="249155" y="3426826"/>
                  <a:pt x="247134" y="3447358"/>
                  <a:pt x="246203" y="3467793"/>
                </a:cubicBezTo>
                <a:cubicBezTo>
                  <a:pt x="224658" y="3423508"/>
                  <a:pt x="206882" y="3378336"/>
                  <a:pt x="199136" y="3328422"/>
                </a:cubicBezTo>
                <a:cubicBezTo>
                  <a:pt x="196974" y="3316514"/>
                  <a:pt x="198391" y="3301536"/>
                  <a:pt x="195636" y="3289130"/>
                </a:cubicBezTo>
                <a:cubicBezTo>
                  <a:pt x="194749" y="3285359"/>
                  <a:pt x="193270" y="3281090"/>
                  <a:pt x="191292" y="3277416"/>
                </a:cubicBezTo>
                <a:cubicBezTo>
                  <a:pt x="179222" y="3259239"/>
                  <a:pt x="240703" y="3165204"/>
                  <a:pt x="224352" y="3154560"/>
                </a:cubicBezTo>
                <a:cubicBezTo>
                  <a:pt x="215631" y="3149286"/>
                  <a:pt x="242781" y="3058859"/>
                  <a:pt x="235054" y="3052396"/>
                </a:cubicBezTo>
                <a:cubicBezTo>
                  <a:pt x="221287" y="3039872"/>
                  <a:pt x="209400" y="3029930"/>
                  <a:pt x="214047" y="3038867"/>
                </a:cubicBezTo>
                <a:cubicBezTo>
                  <a:pt x="217406" y="3101273"/>
                  <a:pt x="199972" y="3195785"/>
                  <a:pt x="142718" y="3256990"/>
                </a:cubicBezTo>
                <a:cubicBezTo>
                  <a:pt x="109423" y="3290759"/>
                  <a:pt x="99896" y="3128241"/>
                  <a:pt x="107388" y="3045617"/>
                </a:cubicBezTo>
                <a:cubicBezTo>
                  <a:pt x="116782" y="2953471"/>
                  <a:pt x="34772" y="2934374"/>
                  <a:pt x="65445" y="2815581"/>
                </a:cubicBezTo>
                <a:cubicBezTo>
                  <a:pt x="81332" y="2753109"/>
                  <a:pt x="78959" y="2640010"/>
                  <a:pt x="75319" y="2568277"/>
                </a:cubicBezTo>
                <a:cubicBezTo>
                  <a:pt x="71095" y="2545552"/>
                  <a:pt x="70423" y="2587415"/>
                  <a:pt x="61324" y="2571724"/>
                </a:cubicBezTo>
                <a:cubicBezTo>
                  <a:pt x="61628" y="2568947"/>
                  <a:pt x="62524" y="2566667"/>
                  <a:pt x="63324" y="2563296"/>
                </a:cubicBezTo>
                <a:cubicBezTo>
                  <a:pt x="69042" y="2528682"/>
                  <a:pt x="69594" y="2497831"/>
                  <a:pt x="73226" y="2464504"/>
                </a:cubicBezTo>
                <a:cubicBezTo>
                  <a:pt x="72048" y="2457458"/>
                  <a:pt x="73053" y="2450218"/>
                  <a:pt x="76144" y="2441692"/>
                </a:cubicBezTo>
                <a:cubicBezTo>
                  <a:pt x="76058" y="2434549"/>
                  <a:pt x="78263" y="2422251"/>
                  <a:pt x="72903" y="2423829"/>
                </a:cubicBezTo>
                <a:cubicBezTo>
                  <a:pt x="67543" y="2425406"/>
                  <a:pt x="64743" y="2437207"/>
                  <a:pt x="61750" y="2446825"/>
                </a:cubicBezTo>
                <a:cubicBezTo>
                  <a:pt x="60950" y="2450196"/>
                  <a:pt x="60151" y="2453568"/>
                  <a:pt x="59945" y="2457437"/>
                </a:cubicBezTo>
                <a:cubicBezTo>
                  <a:pt x="59145" y="2460808"/>
                  <a:pt x="58346" y="2464180"/>
                  <a:pt x="57546" y="2467551"/>
                </a:cubicBezTo>
                <a:cubicBezTo>
                  <a:pt x="53958" y="2476671"/>
                  <a:pt x="52445" y="2490558"/>
                  <a:pt x="45593" y="2493918"/>
                </a:cubicBezTo>
                <a:cubicBezTo>
                  <a:pt x="38201" y="2522079"/>
                  <a:pt x="36071" y="2547571"/>
                  <a:pt x="33445" y="2573658"/>
                </a:cubicBezTo>
                <a:cubicBezTo>
                  <a:pt x="32331" y="2585859"/>
                  <a:pt x="31217" y="2598059"/>
                  <a:pt x="31995" y="2606790"/>
                </a:cubicBezTo>
                <a:cubicBezTo>
                  <a:pt x="28613" y="2612042"/>
                  <a:pt x="23446" y="2615802"/>
                  <a:pt x="15905" y="2617574"/>
                </a:cubicBezTo>
                <a:cubicBezTo>
                  <a:pt x="13127" y="2617272"/>
                  <a:pt x="11441" y="2616872"/>
                  <a:pt x="9453" y="2619249"/>
                </a:cubicBezTo>
                <a:cubicBezTo>
                  <a:pt x="-26868" y="2625235"/>
                  <a:pt x="51062" y="2104544"/>
                  <a:pt x="81429" y="2099639"/>
                </a:cubicBezTo>
                <a:cubicBezTo>
                  <a:pt x="103161" y="2096603"/>
                  <a:pt x="110823" y="2083819"/>
                  <a:pt x="113244" y="2061601"/>
                </a:cubicBezTo>
                <a:cubicBezTo>
                  <a:pt x="118789" y="2012703"/>
                  <a:pt x="127632" y="1895853"/>
                  <a:pt x="163706" y="1862387"/>
                </a:cubicBezTo>
                <a:cubicBezTo>
                  <a:pt x="223131" y="1807040"/>
                  <a:pt x="251121" y="1744591"/>
                  <a:pt x="271700" y="1666850"/>
                </a:cubicBezTo>
                <a:cubicBezTo>
                  <a:pt x="287478" y="1609339"/>
                  <a:pt x="318127" y="1558204"/>
                  <a:pt x="344118" y="1504185"/>
                </a:cubicBezTo>
                <a:cubicBezTo>
                  <a:pt x="352591" y="1481978"/>
                  <a:pt x="372951" y="1469713"/>
                  <a:pt x="381424" y="1447506"/>
                </a:cubicBezTo>
                <a:cubicBezTo>
                  <a:pt x="375352" y="1404043"/>
                  <a:pt x="393367" y="1371635"/>
                  <a:pt x="411393" y="1333176"/>
                </a:cubicBezTo>
                <a:cubicBezTo>
                  <a:pt x="415330" y="1241517"/>
                  <a:pt x="449069" y="1181857"/>
                  <a:pt x="519809" y="1123849"/>
                </a:cubicBezTo>
                <a:cubicBezTo>
                  <a:pt x="561836" y="1089303"/>
                  <a:pt x="603258" y="1060311"/>
                  <a:pt x="641611" y="1027741"/>
                </a:cubicBezTo>
                <a:cubicBezTo>
                  <a:pt x="640811" y="1031113"/>
                  <a:pt x="638920" y="1034582"/>
                  <a:pt x="636434" y="1037554"/>
                </a:cubicBezTo>
                <a:cubicBezTo>
                  <a:pt x="619629" y="1058852"/>
                  <a:pt x="621465" y="1085642"/>
                  <a:pt x="617055" y="1110237"/>
                </a:cubicBezTo>
                <a:cubicBezTo>
                  <a:pt x="623009" y="1109156"/>
                  <a:pt x="628964" y="1108076"/>
                  <a:pt x="635416" y="1106401"/>
                </a:cubicBezTo>
                <a:cubicBezTo>
                  <a:pt x="663405" y="1099507"/>
                  <a:pt x="689924" y="1082294"/>
                  <a:pt x="698299" y="1058996"/>
                </a:cubicBezTo>
                <a:cubicBezTo>
                  <a:pt x="709366" y="1028857"/>
                  <a:pt x="715775" y="995833"/>
                  <a:pt x="724562" y="964798"/>
                </a:cubicBezTo>
                <a:cubicBezTo>
                  <a:pt x="725665" y="958649"/>
                  <a:pt x="726864" y="953591"/>
                  <a:pt x="730841" y="948836"/>
                </a:cubicBezTo>
                <a:lnTo>
                  <a:pt x="731338" y="948243"/>
                </a:lnTo>
                <a:cubicBezTo>
                  <a:pt x="733035" y="942591"/>
                  <a:pt x="730561" y="939511"/>
                  <a:pt x="728183" y="937522"/>
                </a:cubicBezTo>
                <a:cubicBezTo>
                  <a:pt x="732063" y="931676"/>
                  <a:pt x="736440" y="925236"/>
                  <a:pt x="740319" y="919390"/>
                </a:cubicBezTo>
                <a:cubicBezTo>
                  <a:pt x="832146" y="776997"/>
                  <a:pt x="939511" y="654673"/>
                  <a:pt x="1096595" y="577974"/>
                </a:cubicBezTo>
                <a:cubicBezTo>
                  <a:pt x="1134028" y="559789"/>
                  <a:pt x="1142922" y="523793"/>
                  <a:pt x="1185186" y="522778"/>
                </a:cubicBezTo>
                <a:cubicBezTo>
                  <a:pt x="1218988" y="537919"/>
                  <a:pt x="1239542" y="527837"/>
                  <a:pt x="1255872" y="495030"/>
                </a:cubicBezTo>
                <a:cubicBezTo>
                  <a:pt x="1265727" y="476000"/>
                  <a:pt x="1257138" y="453663"/>
                  <a:pt x="1254890" y="434611"/>
                </a:cubicBezTo>
                <a:cubicBezTo>
                  <a:pt x="1252643" y="415560"/>
                  <a:pt x="1256847" y="394833"/>
                  <a:pt x="1268378" y="382255"/>
                </a:cubicBezTo>
                <a:cubicBezTo>
                  <a:pt x="1351288" y="287962"/>
                  <a:pt x="1498128" y="170371"/>
                  <a:pt x="1604292" y="108660"/>
                </a:cubicBezTo>
                <a:cubicBezTo>
                  <a:pt x="1665964" y="72364"/>
                  <a:pt x="1690040" y="89470"/>
                  <a:pt x="1696101" y="138985"/>
                </a:cubicBezTo>
                <a:cubicBezTo>
                  <a:pt x="1682204" y="143524"/>
                  <a:pt x="1657598" y="145166"/>
                  <a:pt x="1659565" y="154891"/>
                </a:cubicBezTo>
                <a:cubicBezTo>
                  <a:pt x="1665670" y="180200"/>
                  <a:pt x="1644435" y="182641"/>
                  <a:pt x="1636275" y="196020"/>
                </a:cubicBezTo>
                <a:cubicBezTo>
                  <a:pt x="1643452" y="177779"/>
                  <a:pt x="1622433" y="170299"/>
                  <a:pt x="1622164" y="154923"/>
                </a:cubicBezTo>
                <a:cubicBezTo>
                  <a:pt x="1600982" y="182662"/>
                  <a:pt x="1578515" y="208315"/>
                  <a:pt x="1550105" y="228997"/>
                </a:cubicBezTo>
                <a:cubicBezTo>
                  <a:pt x="1510866" y="257796"/>
                  <a:pt x="1491445" y="299129"/>
                  <a:pt x="1481437" y="347325"/>
                </a:cubicBezTo>
                <a:cubicBezTo>
                  <a:pt x="1498144" y="324934"/>
                  <a:pt x="1525539" y="317544"/>
                  <a:pt x="1545315" y="298730"/>
                </a:cubicBezTo>
                <a:cubicBezTo>
                  <a:pt x="1569663" y="275660"/>
                  <a:pt x="1594604" y="253087"/>
                  <a:pt x="1619546" y="230513"/>
                </a:cubicBezTo>
                <a:cubicBezTo>
                  <a:pt x="1648065" y="204870"/>
                  <a:pt x="1678075" y="177445"/>
                  <a:pt x="1695107" y="140174"/>
                </a:cubicBezTo>
                <a:cubicBezTo>
                  <a:pt x="1695983" y="149997"/>
                  <a:pt x="1696360" y="160415"/>
                  <a:pt x="1696835" y="171923"/>
                </a:cubicBezTo>
                <a:cubicBezTo>
                  <a:pt x="1697169" y="206547"/>
                  <a:pt x="1671664" y="266024"/>
                  <a:pt x="1707412" y="247438"/>
                </a:cubicBezTo>
                <a:cubicBezTo>
                  <a:pt x="1818428" y="190795"/>
                  <a:pt x="1924288" y="131860"/>
                  <a:pt x="2034709" y="74720"/>
                </a:cubicBezTo>
                <a:cubicBezTo>
                  <a:pt x="2093595" y="44173"/>
                  <a:pt x="2151744" y="36241"/>
                  <a:pt x="2218808" y="35769"/>
                </a:cubicBezTo>
                <a:cubicBezTo>
                  <a:pt x="2336370" y="34098"/>
                  <a:pt x="2454258" y="17546"/>
                  <a:pt x="2570956" y="0"/>
                </a:cubicBezTo>
                <a:cubicBezTo>
                  <a:pt x="2568470" y="2972"/>
                  <a:pt x="2566482" y="5350"/>
                  <a:pt x="2563996" y="8322"/>
                </a:cubicBezTo>
                <a:cubicBezTo>
                  <a:pt x="2551871" y="20402"/>
                  <a:pt x="2547992" y="26248"/>
                  <a:pt x="2570403" y="30852"/>
                </a:cubicBezTo>
                <a:cubicBezTo>
                  <a:pt x="2592816" y="35457"/>
                  <a:pt x="2618622" y="28757"/>
                  <a:pt x="2638332" y="46254"/>
                </a:cubicBezTo>
                <a:cubicBezTo>
                  <a:pt x="2680855" y="66668"/>
                  <a:pt x="2726976" y="71911"/>
                  <a:pt x="2770795" y="88360"/>
                </a:cubicBezTo>
                <a:cubicBezTo>
                  <a:pt x="2775657" y="87376"/>
                  <a:pt x="2780618" y="87484"/>
                  <a:pt x="2784583" y="88781"/>
                </a:cubicBezTo>
                <a:cubicBezTo>
                  <a:pt x="2780315" y="90262"/>
                  <a:pt x="2775550" y="92337"/>
                  <a:pt x="2771281" y="93817"/>
                </a:cubicBezTo>
                <a:cubicBezTo>
                  <a:pt x="2799453" y="95158"/>
                  <a:pt x="2821346" y="112459"/>
                  <a:pt x="2847724" y="118360"/>
                </a:cubicBezTo>
                <a:cubicBezTo>
                  <a:pt x="2880252" y="125364"/>
                  <a:pt x="2913870" y="132270"/>
                  <a:pt x="2946494" y="140365"/>
                </a:cubicBezTo>
                <a:cubicBezTo>
                  <a:pt x="2984175" y="149660"/>
                  <a:pt x="3024537" y="158166"/>
                  <a:pt x="3065623" y="150106"/>
                </a:cubicBezTo>
                <a:cubicBezTo>
                  <a:pt x="3053930" y="142347"/>
                  <a:pt x="3037203" y="121284"/>
                  <a:pt x="3030740" y="129011"/>
                </a:cubicBezTo>
                <a:cubicBezTo>
                  <a:pt x="3013244" y="148721"/>
                  <a:pt x="2999186" y="132921"/>
                  <a:pt x="2983312" y="133786"/>
                </a:cubicBezTo>
                <a:cubicBezTo>
                  <a:pt x="3002665" y="128762"/>
                  <a:pt x="2996355" y="107321"/>
                  <a:pt x="3008772" y="98514"/>
                </a:cubicBezTo>
                <a:cubicBezTo>
                  <a:pt x="2974548" y="97162"/>
                  <a:pt x="2940130" y="93628"/>
                  <a:pt x="2907214" y="82258"/>
                </a:cubicBezTo>
                <a:cubicBezTo>
                  <a:pt x="2882825" y="73980"/>
                  <a:pt x="2857927" y="72347"/>
                  <a:pt x="2833515" y="76172"/>
                </a:cubicBezTo>
                <a:cubicBezTo>
                  <a:pt x="2829658" y="69916"/>
                  <a:pt x="2824211" y="64350"/>
                  <a:pt x="2818765" y="58784"/>
                </a:cubicBezTo>
                <a:cubicBezTo>
                  <a:pt x="2815696" y="55207"/>
                  <a:pt x="2811633" y="52819"/>
                  <a:pt x="2806575" y="51619"/>
                </a:cubicBezTo>
                <a:cubicBezTo>
                  <a:pt x="2803009" y="48637"/>
                  <a:pt x="2800038" y="46151"/>
                  <a:pt x="2796472" y="43169"/>
                </a:cubicBezTo>
                <a:cubicBezTo>
                  <a:pt x="2790636" y="33237"/>
                  <a:pt x="2777453" y="27261"/>
                  <a:pt x="2776881" y="14661"/>
                </a:cubicBezTo>
                <a:cubicBezTo>
                  <a:pt x="2862965" y="30095"/>
                  <a:pt x="2950442" y="42655"/>
                  <a:pt x="3035227" y="62055"/>
                </a:cubicBezTo>
                <a:cubicBezTo>
                  <a:pt x="3117733" y="80558"/>
                  <a:pt x="3204918" y="89843"/>
                  <a:pt x="3280454" y="122718"/>
                </a:cubicBezTo>
                <a:cubicBezTo>
                  <a:pt x="3335371" y="146429"/>
                  <a:pt x="3382056" y="114768"/>
                  <a:pt x="3434390" y="140360"/>
                </a:cubicBezTo>
                <a:lnTo>
                  <a:pt x="3452224" y="149164"/>
                </a:lnTo>
                <a:lnTo>
                  <a:pt x="3494069" y="160295"/>
                </a:lnTo>
                <a:cubicBezTo>
                  <a:pt x="3526086" y="178086"/>
                  <a:pt x="3574112" y="198545"/>
                  <a:pt x="3618135" y="215668"/>
                </a:cubicBezTo>
                <a:lnTo>
                  <a:pt x="3641063" y="224298"/>
                </a:lnTo>
                <a:lnTo>
                  <a:pt x="3651219" y="226713"/>
                </a:lnTo>
                <a:lnTo>
                  <a:pt x="3664826" y="226713"/>
                </a:lnTo>
                <a:cubicBezTo>
                  <a:pt x="3664826" y="226713"/>
                  <a:pt x="3664826" y="226713"/>
                  <a:pt x="3669569" y="226713"/>
                </a:cubicBezTo>
                <a:cubicBezTo>
                  <a:pt x="3617394" y="198248"/>
                  <a:pt x="3560475" y="179272"/>
                  <a:pt x="3522529" y="146063"/>
                </a:cubicBezTo>
                <a:cubicBezTo>
                  <a:pt x="3489326" y="136575"/>
                  <a:pt x="3441894" y="122342"/>
                  <a:pt x="3446637" y="108110"/>
                </a:cubicBezTo>
                <a:cubicBezTo>
                  <a:pt x="3484583" y="117598"/>
                  <a:pt x="3508299" y="122342"/>
                  <a:pt x="3550988" y="141319"/>
                </a:cubicBezTo>
                <a:cubicBezTo>
                  <a:pt x="3550988" y="141319"/>
                  <a:pt x="3550988" y="146063"/>
                  <a:pt x="3541502" y="146063"/>
                </a:cubicBezTo>
                <a:cubicBezTo>
                  <a:pt x="3541502" y="146063"/>
                  <a:pt x="3579448" y="160295"/>
                  <a:pt x="3588934" y="155551"/>
                </a:cubicBezTo>
                <a:cubicBezTo>
                  <a:pt x="3598421" y="165039"/>
                  <a:pt x="3603164" y="169783"/>
                  <a:pt x="3598421" y="174528"/>
                </a:cubicBezTo>
                <a:cubicBezTo>
                  <a:pt x="3617394" y="174528"/>
                  <a:pt x="3664826" y="207737"/>
                  <a:pt x="3693286" y="217225"/>
                </a:cubicBezTo>
                <a:cubicBezTo>
                  <a:pt x="3702772" y="221969"/>
                  <a:pt x="3707515" y="221969"/>
                  <a:pt x="3717002" y="226713"/>
                </a:cubicBezTo>
                <a:cubicBezTo>
                  <a:pt x="3792894" y="259922"/>
                  <a:pt x="3864043" y="312107"/>
                  <a:pt x="3930448" y="354804"/>
                </a:cubicBezTo>
                <a:cubicBezTo>
                  <a:pt x="3954164" y="369036"/>
                  <a:pt x="4001597" y="388013"/>
                  <a:pt x="3992110" y="397501"/>
                </a:cubicBezTo>
                <a:cubicBezTo>
                  <a:pt x="4011083" y="406989"/>
                  <a:pt x="4025313" y="416478"/>
                  <a:pt x="4034799" y="416477"/>
                </a:cubicBezTo>
                <a:cubicBezTo>
                  <a:pt x="4049029" y="430710"/>
                  <a:pt x="4039542" y="430710"/>
                  <a:pt x="4034800" y="430710"/>
                </a:cubicBezTo>
                <a:cubicBezTo>
                  <a:pt x="3982624" y="406989"/>
                  <a:pt x="3925705" y="364292"/>
                  <a:pt x="3887759" y="340572"/>
                </a:cubicBezTo>
                <a:cubicBezTo>
                  <a:pt x="3883016" y="335828"/>
                  <a:pt x="3878272" y="335827"/>
                  <a:pt x="3878272" y="340572"/>
                </a:cubicBezTo>
                <a:cubicBezTo>
                  <a:pt x="3883015" y="340572"/>
                  <a:pt x="3883015" y="340572"/>
                  <a:pt x="3887758" y="345316"/>
                </a:cubicBezTo>
                <a:cubicBezTo>
                  <a:pt x="3892502" y="345316"/>
                  <a:pt x="3897245" y="350060"/>
                  <a:pt x="3897245" y="354804"/>
                </a:cubicBezTo>
                <a:cubicBezTo>
                  <a:pt x="3897245" y="354804"/>
                  <a:pt x="3892502" y="354804"/>
                  <a:pt x="3887759" y="350060"/>
                </a:cubicBezTo>
                <a:cubicBezTo>
                  <a:pt x="3887759" y="350060"/>
                  <a:pt x="3887759" y="350060"/>
                  <a:pt x="3883015" y="350060"/>
                </a:cubicBezTo>
                <a:cubicBezTo>
                  <a:pt x="3930448" y="388013"/>
                  <a:pt x="3982624" y="421222"/>
                  <a:pt x="4039543" y="459175"/>
                </a:cubicBezTo>
                <a:cubicBezTo>
                  <a:pt x="4091718" y="492383"/>
                  <a:pt x="4143894" y="530336"/>
                  <a:pt x="4196070" y="573033"/>
                </a:cubicBezTo>
                <a:cubicBezTo>
                  <a:pt x="4210300" y="577778"/>
                  <a:pt x="4219786" y="582521"/>
                  <a:pt x="4229273" y="592010"/>
                </a:cubicBezTo>
                <a:cubicBezTo>
                  <a:pt x="4276705" y="629963"/>
                  <a:pt x="4305164" y="648939"/>
                  <a:pt x="4343110" y="686892"/>
                </a:cubicBezTo>
                <a:cubicBezTo>
                  <a:pt x="4347854" y="686892"/>
                  <a:pt x="4357340" y="682148"/>
                  <a:pt x="4362083" y="677404"/>
                </a:cubicBezTo>
                <a:cubicBezTo>
                  <a:pt x="4376313" y="686892"/>
                  <a:pt x="4385799" y="691636"/>
                  <a:pt x="4390543" y="691636"/>
                </a:cubicBezTo>
                <a:cubicBezTo>
                  <a:pt x="4390543" y="691636"/>
                  <a:pt x="4385800" y="686892"/>
                  <a:pt x="4385800" y="686892"/>
                </a:cubicBezTo>
                <a:cubicBezTo>
                  <a:pt x="4385799" y="682148"/>
                  <a:pt x="4385799" y="682148"/>
                  <a:pt x="4385799" y="682148"/>
                </a:cubicBezTo>
                <a:cubicBezTo>
                  <a:pt x="4390543" y="682148"/>
                  <a:pt x="4395286" y="686892"/>
                  <a:pt x="4395286" y="691636"/>
                </a:cubicBezTo>
                <a:cubicBezTo>
                  <a:pt x="4395286" y="691636"/>
                  <a:pt x="4400029" y="691636"/>
                  <a:pt x="4400029" y="696380"/>
                </a:cubicBezTo>
                <a:cubicBezTo>
                  <a:pt x="4404772" y="691636"/>
                  <a:pt x="4411887" y="692822"/>
                  <a:pt x="4420781" y="698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CD9C7-EBA7-4E3B-AF6B-805F9F57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58" y="915566"/>
            <a:ext cx="3831185" cy="36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FITUR SEMBAKO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6CBAA-64EE-4409-907F-50D057199A25}"/>
              </a:ext>
            </a:extLst>
          </p:cNvPr>
          <p:cNvSpPr/>
          <p:nvPr/>
        </p:nvSpPr>
        <p:spPr>
          <a:xfrm>
            <a:off x="676530" y="1289092"/>
            <a:ext cx="4984279" cy="5229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72EA7360-3A00-4301-A633-EE206CBBFDFA}"/>
              </a:ext>
            </a:extLst>
          </p:cNvPr>
          <p:cNvSpPr/>
          <p:nvPr/>
        </p:nvSpPr>
        <p:spPr>
          <a:xfrm rot="5400000">
            <a:off x="6556970" y="1406515"/>
            <a:ext cx="724249" cy="74605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42D000-3988-4FFF-AFED-FB42FDF1A468}"/>
              </a:ext>
            </a:extLst>
          </p:cNvPr>
          <p:cNvSpPr txBox="1"/>
          <p:nvPr/>
        </p:nvSpPr>
        <p:spPr>
          <a:xfrm>
            <a:off x="7277250" y="1619235"/>
            <a:ext cx="3036794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HALAMAN PEMESANAN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D4EDA-5B5E-4271-B662-C8B5CBCB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16" y="1417419"/>
            <a:ext cx="2457793" cy="497274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E28B6E-63A9-4511-8DFD-27503EFB029A}"/>
              </a:ext>
            </a:extLst>
          </p:cNvPr>
          <p:cNvSpPr/>
          <p:nvPr/>
        </p:nvSpPr>
        <p:spPr>
          <a:xfrm rot="16200000" flipH="1">
            <a:off x="3647667" y="1422336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767EAA-C74E-4872-A6B5-6A4B994CED37}"/>
              </a:ext>
            </a:extLst>
          </p:cNvPr>
          <p:cNvSpPr/>
          <p:nvPr/>
        </p:nvSpPr>
        <p:spPr>
          <a:xfrm rot="5400000">
            <a:off x="603519" y="1436054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9F269-9572-449E-8631-686378543197}"/>
              </a:ext>
            </a:extLst>
          </p:cNvPr>
          <p:cNvSpPr txBox="1"/>
          <p:nvPr/>
        </p:nvSpPr>
        <p:spPr>
          <a:xfrm>
            <a:off x="6660859" y="2355433"/>
            <a:ext cx="3313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, </a:t>
            </a:r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belanjaannya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membayar</a:t>
            </a:r>
            <a:r>
              <a:rPr lang="en-US" dirty="0"/>
              <a:t> pada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361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FITUR SEMBAKO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6CBAA-64EE-4409-907F-50D057199A25}"/>
              </a:ext>
            </a:extLst>
          </p:cNvPr>
          <p:cNvSpPr/>
          <p:nvPr/>
        </p:nvSpPr>
        <p:spPr>
          <a:xfrm>
            <a:off x="676530" y="1289092"/>
            <a:ext cx="4984279" cy="5229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33" name="Chevron 2">
            <a:extLst>
              <a:ext uri="{FF2B5EF4-FFF2-40B4-BE49-F238E27FC236}">
                <a16:creationId xmlns:a16="http://schemas.microsoft.com/office/drawing/2014/main" id="{B4B95BC2-B5FD-4FCA-92F1-8FF56366B9A4}"/>
              </a:ext>
            </a:extLst>
          </p:cNvPr>
          <p:cNvSpPr/>
          <p:nvPr/>
        </p:nvSpPr>
        <p:spPr>
          <a:xfrm rot="5400000">
            <a:off x="6579309" y="1340584"/>
            <a:ext cx="649824" cy="74605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882BC1-BB54-45F3-BF16-EE3E9853BF3E}"/>
              </a:ext>
            </a:extLst>
          </p:cNvPr>
          <p:cNvSpPr txBox="1"/>
          <p:nvPr/>
        </p:nvSpPr>
        <p:spPr>
          <a:xfrm>
            <a:off x="7277250" y="1420107"/>
            <a:ext cx="3036794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HALAMAN KERANJANG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1535A-29E5-4787-B41F-5E27D517E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0" y="1450884"/>
            <a:ext cx="2254918" cy="47536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E28B6E-63A9-4511-8DFD-27503EFB029A}"/>
              </a:ext>
            </a:extLst>
          </p:cNvPr>
          <p:cNvSpPr/>
          <p:nvPr/>
        </p:nvSpPr>
        <p:spPr>
          <a:xfrm rot="16200000" flipH="1">
            <a:off x="3647667" y="1422336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767EAA-C74E-4872-A6B5-6A4B994CED37}"/>
              </a:ext>
            </a:extLst>
          </p:cNvPr>
          <p:cNvSpPr/>
          <p:nvPr/>
        </p:nvSpPr>
        <p:spPr>
          <a:xfrm rot="5400000">
            <a:off x="603519" y="1436054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128F2-9CC1-4F6B-8435-949055699636}"/>
              </a:ext>
            </a:extLst>
          </p:cNvPr>
          <p:cNvSpPr txBox="1"/>
          <p:nvPr/>
        </p:nvSpPr>
        <p:spPr>
          <a:xfrm>
            <a:off x="6677637" y="2340528"/>
            <a:ext cx="323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keranjang</a:t>
            </a:r>
            <a:r>
              <a:rPr lang="en-US" dirty="0"/>
              <a:t>, </a:t>
            </a:r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belanjaanya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823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7482005-891B-410F-88D2-FD4D3E13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68"/>
            <a:ext cx="12192000" cy="6470864"/>
          </a:xfrm>
          <a:prstGeom prst="rect">
            <a:avLst/>
          </a:prstGeom>
        </p:spPr>
      </p:pic>
      <p:sp>
        <p:nvSpPr>
          <p:cNvPr id="31" name="Graphic 41">
            <a:extLst>
              <a:ext uri="{FF2B5EF4-FFF2-40B4-BE49-F238E27FC236}">
                <a16:creationId xmlns:a16="http://schemas.microsoft.com/office/drawing/2014/main" id="{3BAD4B23-976B-47C6-B80D-58C23771B9C3}"/>
              </a:ext>
            </a:extLst>
          </p:cNvPr>
          <p:cNvSpPr/>
          <p:nvPr/>
        </p:nvSpPr>
        <p:spPr>
          <a:xfrm>
            <a:off x="-15582" y="3811715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844855-5913-48A9-9EBA-780E9C9F9D0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E9421-5EFB-4FF9-9A75-92EF0B801433}"/>
              </a:ext>
            </a:extLst>
          </p:cNvPr>
          <p:cNvSpPr txBox="1"/>
          <p:nvPr/>
        </p:nvSpPr>
        <p:spPr>
          <a:xfrm>
            <a:off x="1883739" y="5276135"/>
            <a:ext cx="79275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PEMBUATAN FITUR SEMBAKO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517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D6359A4-863A-4570-9113-50E4B686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2" y="1973480"/>
            <a:ext cx="8744647" cy="4653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99218"/>
            <a:ext cx="735934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3600" dirty="0">
                <a:solidFill>
                  <a:schemeClr val="bg1"/>
                </a:solidFill>
              </a:rPr>
              <a:t>App component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menambah</a:t>
            </a:r>
            <a:r>
              <a:rPr lang="en-ID" sz="3600" dirty="0">
                <a:solidFill>
                  <a:schemeClr val="bg1"/>
                </a:solidFill>
              </a:rPr>
              <a:t> dan </a:t>
            </a:r>
            <a:r>
              <a:rPr lang="en-ID" sz="3600" dirty="0" err="1">
                <a:solidFill>
                  <a:schemeClr val="bg1"/>
                </a:solidFill>
              </a:rPr>
              <a:t>mengurangi</a:t>
            </a:r>
            <a:r>
              <a:rPr lang="en-ID" sz="3600" dirty="0">
                <a:solidFill>
                  <a:schemeClr val="bg1"/>
                </a:solidFill>
              </a:rPr>
              <a:t> list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1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DEFAD4F-0474-4F86-911B-F0CCFC14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6" y="2033107"/>
            <a:ext cx="8573549" cy="4569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99219"/>
            <a:ext cx="735934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3600" dirty="0" err="1">
                <a:solidFill>
                  <a:schemeClr val="bg1"/>
                </a:solidFill>
              </a:rPr>
              <a:t>Codingan</a:t>
            </a:r>
            <a:r>
              <a:rPr lang="en-ID" sz="3600" dirty="0">
                <a:solidFill>
                  <a:schemeClr val="bg1"/>
                </a:solidFill>
              </a:rPr>
              <a:t> home page </a:t>
            </a:r>
            <a:r>
              <a:rPr lang="en-ID" sz="3600" dirty="0" err="1">
                <a:solidFill>
                  <a:schemeClr val="bg1"/>
                </a:solidFill>
              </a:rPr>
              <a:t>menampilkan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halaman</a:t>
            </a:r>
            <a:r>
              <a:rPr lang="en-ID" sz="3600" dirty="0">
                <a:solidFill>
                  <a:schemeClr val="bg1"/>
                </a:solidFill>
              </a:rPr>
              <a:t> home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2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9454A7-D975-4CE6-8596-8FC3042BD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67" y="1757545"/>
            <a:ext cx="9031336" cy="47933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99220"/>
            <a:ext cx="735934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3600" dirty="0" err="1">
                <a:solidFill>
                  <a:schemeClr val="bg1"/>
                </a:solidFill>
              </a:rPr>
              <a:t>Codingan</a:t>
            </a:r>
            <a:r>
              <a:rPr lang="en-ID" sz="3600" dirty="0">
                <a:solidFill>
                  <a:schemeClr val="bg1"/>
                </a:solidFill>
              </a:rPr>
              <a:t> index (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merubah</a:t>
            </a:r>
            <a:r>
              <a:rPr lang="en-ID" sz="3600" dirty="0">
                <a:solidFill>
                  <a:schemeClr val="bg1"/>
                </a:solidFill>
              </a:rPr>
              <a:t> title </a:t>
            </a:r>
            <a:r>
              <a:rPr lang="en-ID" sz="3600" dirty="0" err="1">
                <a:solidFill>
                  <a:schemeClr val="bg1"/>
                </a:solidFill>
              </a:rPr>
              <a:t>sama</a:t>
            </a:r>
            <a:r>
              <a:rPr lang="en-ID" sz="3600" dirty="0">
                <a:solidFill>
                  <a:schemeClr val="bg1"/>
                </a:solidFill>
              </a:rPr>
              <a:t> icon)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5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37666"/>
            <a:ext cx="73593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4000" dirty="0">
                <a:solidFill>
                  <a:schemeClr val="bg1"/>
                </a:solidFill>
              </a:rPr>
              <a:t>List page </a:t>
            </a:r>
            <a:r>
              <a:rPr lang="en-ID" sz="4000" dirty="0" err="1">
                <a:solidFill>
                  <a:schemeClr val="bg1"/>
                </a:solidFill>
              </a:rPr>
              <a:t>menampilkan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halaman</a:t>
            </a:r>
            <a:r>
              <a:rPr lang="en-ID" sz="4000" dirty="0">
                <a:solidFill>
                  <a:schemeClr val="bg1"/>
                </a:solidFill>
              </a:rPr>
              <a:t> list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AC610AA-03AE-4718-9B43-2209A840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48" y="1932636"/>
            <a:ext cx="8503974" cy="452339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345444"/>
            <a:ext cx="735934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4000" dirty="0" err="1">
                <a:solidFill>
                  <a:schemeClr val="bg1"/>
                </a:solidFill>
              </a:rPr>
              <a:t>Lokasi</a:t>
            </a:r>
            <a:r>
              <a:rPr lang="en-ID" sz="4000" dirty="0">
                <a:solidFill>
                  <a:schemeClr val="bg1"/>
                </a:solidFill>
              </a:rPr>
              <a:t> </a:t>
            </a:r>
            <a:r>
              <a:rPr lang="en-ID" sz="4000" dirty="0" err="1">
                <a:solidFill>
                  <a:schemeClr val="bg1"/>
                </a:solidFill>
              </a:rPr>
              <a:t>gambar</a:t>
            </a:r>
            <a:endParaRPr lang="en-ID" sz="40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5E83A5-0642-4D42-BB7A-DBD12D69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40" y="2287249"/>
            <a:ext cx="3300066" cy="34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6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160779"/>
            <a:ext cx="735934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3200" dirty="0" err="1"/>
              <a:t>Pembelian</a:t>
            </a:r>
            <a:r>
              <a:rPr lang="en-ID" sz="3200" dirty="0"/>
              <a:t> </a:t>
            </a:r>
            <a:r>
              <a:rPr lang="en-ID" sz="3200" dirty="0" err="1"/>
              <a:t>menampilkan</a:t>
            </a:r>
            <a:r>
              <a:rPr lang="en-ID" sz="3200" dirty="0"/>
              <a:t> </a:t>
            </a:r>
            <a:r>
              <a:rPr lang="en-ID" sz="3200" dirty="0" err="1"/>
              <a:t>pembayaran</a:t>
            </a:r>
            <a:r>
              <a:rPr lang="en-ID" sz="3200" dirty="0"/>
              <a:t> </a:t>
            </a:r>
            <a:r>
              <a:rPr lang="en-ID" sz="3200" dirty="0" err="1"/>
              <a:t>serta</a:t>
            </a:r>
            <a:r>
              <a:rPr lang="en-ID" sz="3200" dirty="0"/>
              <a:t> </a:t>
            </a:r>
            <a:r>
              <a:rPr lang="en-ID" sz="3200" dirty="0" err="1"/>
              <a:t>nama</a:t>
            </a:r>
            <a:r>
              <a:rPr lang="en-ID" sz="3200" dirty="0"/>
              <a:t> dan </a:t>
            </a:r>
            <a:r>
              <a:rPr lang="en-ID" sz="3200" dirty="0" err="1"/>
              <a:t>alamat</a:t>
            </a:r>
            <a:endParaRPr lang="en-ID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69187-0CEE-4C80-90EE-840567F8E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92" y="1945137"/>
            <a:ext cx="8325378" cy="431867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9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0B4B6-0D72-46AD-B5D5-C1A6CF8B5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97" y="1695980"/>
            <a:ext cx="9336947" cy="49696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3F6312-50AE-42F8-8122-E254E180CA7D}"/>
              </a:ext>
            </a:extLst>
          </p:cNvPr>
          <p:cNvSpPr/>
          <p:nvPr/>
        </p:nvSpPr>
        <p:spPr>
          <a:xfrm>
            <a:off x="2063692" y="99731"/>
            <a:ext cx="7650759" cy="128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BDFF8-04FB-48F5-8264-498F0E4F02F7}"/>
              </a:ext>
            </a:extLst>
          </p:cNvPr>
          <p:cNvSpPr txBox="1"/>
          <p:nvPr/>
        </p:nvSpPr>
        <p:spPr>
          <a:xfrm>
            <a:off x="2063692" y="99225"/>
            <a:ext cx="735934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ID" sz="3600" dirty="0">
                <a:solidFill>
                  <a:schemeClr val="bg1"/>
                </a:solidFill>
              </a:rPr>
              <a:t>Variable </a:t>
            </a:r>
            <a:r>
              <a:rPr lang="en-ID" sz="3600" dirty="0" err="1">
                <a:solidFill>
                  <a:schemeClr val="bg1"/>
                </a:solidFill>
              </a:rPr>
              <a:t>css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untuk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menambahkan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warna</a:t>
            </a:r>
            <a:r>
              <a:rPr lang="en-ID" sz="3600" dirty="0">
                <a:solidFill>
                  <a:schemeClr val="bg1"/>
                </a:solidFill>
              </a:rPr>
              <a:t> dan </a:t>
            </a:r>
            <a:r>
              <a:rPr lang="en-ID" sz="3600" dirty="0" err="1">
                <a:solidFill>
                  <a:schemeClr val="bg1"/>
                </a:solidFill>
              </a:rPr>
              <a:t>merubah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warna</a:t>
            </a:r>
            <a:r>
              <a:rPr lang="en-ID" sz="3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D5A2E-2130-4F4E-A771-FE26D978EB21}"/>
              </a:ext>
            </a:extLst>
          </p:cNvPr>
          <p:cNvGrpSpPr/>
          <p:nvPr/>
        </p:nvGrpSpPr>
        <p:grpSpPr>
          <a:xfrm>
            <a:off x="8835486" y="699382"/>
            <a:ext cx="795702" cy="556242"/>
            <a:chOff x="3755403" y="3352246"/>
            <a:chExt cx="1133941" cy="792691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121CD-0F94-4570-8361-4067D7568F92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E805A4-6494-41AD-A67B-0606BF0E6029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CD3A2-7181-4948-9953-C94DE701F667}"/>
              </a:ext>
            </a:extLst>
          </p:cNvPr>
          <p:cNvSpPr/>
          <p:nvPr/>
        </p:nvSpPr>
        <p:spPr>
          <a:xfrm rot="19031511">
            <a:off x="500936" y="1566220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303F29-8B6C-447D-BAA7-E836B9CB7059}"/>
              </a:ext>
            </a:extLst>
          </p:cNvPr>
          <p:cNvSpPr/>
          <p:nvPr/>
        </p:nvSpPr>
        <p:spPr>
          <a:xfrm rot="2385184">
            <a:off x="9887050" y="1376083"/>
            <a:ext cx="1909468" cy="2086503"/>
          </a:xfrm>
          <a:custGeom>
            <a:avLst/>
            <a:gdLst>
              <a:gd name="connsiteX0" fmla="*/ 1409099 w 1438275"/>
              <a:gd name="connsiteY0" fmla="*/ 372897 h 1571625"/>
              <a:gd name="connsiteX1" fmla="*/ 949042 w 1438275"/>
              <a:gd name="connsiteY1" fmla="*/ 243357 h 1571625"/>
              <a:gd name="connsiteX2" fmla="*/ 852839 w 1438275"/>
              <a:gd name="connsiteY2" fmla="*/ 270027 h 1571625"/>
              <a:gd name="connsiteX3" fmla="*/ 797594 w 1438275"/>
              <a:gd name="connsiteY3" fmla="*/ 227165 h 1571625"/>
              <a:gd name="connsiteX4" fmla="*/ 817597 w 1438275"/>
              <a:gd name="connsiteY4" fmla="*/ 33807 h 1571625"/>
              <a:gd name="connsiteX5" fmla="*/ 801404 w 1438275"/>
              <a:gd name="connsiteY5" fmla="*/ 2375 h 1571625"/>
              <a:gd name="connsiteX6" fmla="*/ 764257 w 1438275"/>
              <a:gd name="connsiteY6" fmla="*/ 36665 h 1571625"/>
              <a:gd name="connsiteX7" fmla="*/ 648052 w 1438275"/>
              <a:gd name="connsiteY7" fmla="*/ 163347 h 1571625"/>
              <a:gd name="connsiteX8" fmla="*/ 21307 w 1438275"/>
              <a:gd name="connsiteY8" fmla="*/ 350037 h 1571625"/>
              <a:gd name="connsiteX9" fmla="*/ 352 w 1438275"/>
              <a:gd name="connsiteY9" fmla="*/ 379565 h 1571625"/>
              <a:gd name="connsiteX10" fmla="*/ 35594 w 1438275"/>
              <a:gd name="connsiteY10" fmla="*/ 395757 h 1571625"/>
              <a:gd name="connsiteX11" fmla="*/ 163229 w 1438275"/>
              <a:gd name="connsiteY11" fmla="*/ 410997 h 1571625"/>
              <a:gd name="connsiteX12" fmla="*/ 615667 w 1438275"/>
              <a:gd name="connsiteY12" fmla="*/ 286220 h 1571625"/>
              <a:gd name="connsiteX13" fmla="*/ 705202 w 1438275"/>
              <a:gd name="connsiteY13" fmla="*/ 200495 h 1571625"/>
              <a:gd name="connsiteX14" fmla="*/ 744254 w 1438275"/>
              <a:gd name="connsiteY14" fmla="*/ 189065 h 1571625"/>
              <a:gd name="connsiteX15" fmla="*/ 754732 w 1438275"/>
              <a:gd name="connsiteY15" fmla="*/ 222402 h 1571625"/>
              <a:gd name="connsiteX16" fmla="*/ 746159 w 1438275"/>
              <a:gd name="connsiteY16" fmla="*/ 403377 h 1571625"/>
              <a:gd name="connsiteX17" fmla="*/ 699487 w 1438275"/>
              <a:gd name="connsiteY17" fmla="*/ 503390 h 1571625"/>
              <a:gd name="connsiteX18" fmla="*/ 649004 w 1438275"/>
              <a:gd name="connsiteY18" fmla="*/ 506247 h 1571625"/>
              <a:gd name="connsiteX19" fmla="*/ 553754 w 1438275"/>
              <a:gd name="connsiteY19" fmla="*/ 471005 h 1571625"/>
              <a:gd name="connsiteX20" fmla="*/ 229904 w 1438275"/>
              <a:gd name="connsiteY20" fmla="*/ 662457 h 1571625"/>
              <a:gd name="connsiteX21" fmla="*/ 215617 w 1438275"/>
              <a:gd name="connsiteY21" fmla="*/ 697700 h 1571625"/>
              <a:gd name="connsiteX22" fmla="*/ 378494 w 1438275"/>
              <a:gd name="connsiteY22" fmla="*/ 911060 h 1571625"/>
              <a:gd name="connsiteX23" fmla="*/ 676627 w 1438275"/>
              <a:gd name="connsiteY23" fmla="*/ 611022 h 1571625"/>
              <a:gd name="connsiteX24" fmla="*/ 679484 w 1438275"/>
              <a:gd name="connsiteY24" fmla="*/ 563397 h 1571625"/>
              <a:gd name="connsiteX25" fmla="*/ 730919 w 1438275"/>
              <a:gd name="connsiteY25" fmla="*/ 514820 h 1571625"/>
              <a:gd name="connsiteX26" fmla="*/ 742349 w 1438275"/>
              <a:gd name="connsiteY26" fmla="*/ 564350 h 1571625"/>
              <a:gd name="connsiteX27" fmla="*/ 766162 w 1438275"/>
              <a:gd name="connsiteY27" fmla="*/ 992022 h 1571625"/>
              <a:gd name="connsiteX28" fmla="*/ 739492 w 1438275"/>
              <a:gd name="connsiteY28" fmla="*/ 1039647 h 1571625"/>
              <a:gd name="connsiteX29" fmla="*/ 633764 w 1438275"/>
              <a:gd name="connsiteY29" fmla="*/ 1162520 h 1571625"/>
              <a:gd name="connsiteX30" fmla="*/ 627097 w 1438275"/>
              <a:gd name="connsiteY30" fmla="*/ 1419695 h 1571625"/>
              <a:gd name="connsiteX31" fmla="*/ 794737 w 1438275"/>
              <a:gd name="connsiteY31" fmla="*/ 1576857 h 1571625"/>
              <a:gd name="connsiteX32" fmla="*/ 961424 w 1438275"/>
              <a:gd name="connsiteY32" fmla="*/ 1406360 h 1571625"/>
              <a:gd name="connsiteX33" fmla="*/ 932849 w 1438275"/>
              <a:gd name="connsiteY33" fmla="*/ 1131087 h 1571625"/>
              <a:gd name="connsiteX34" fmla="*/ 833789 w 1438275"/>
              <a:gd name="connsiteY34" fmla="*/ 1033932 h 1571625"/>
              <a:gd name="connsiteX35" fmla="*/ 787117 w 1438275"/>
              <a:gd name="connsiteY35" fmla="*/ 979640 h 1571625"/>
              <a:gd name="connsiteX36" fmla="*/ 783307 w 1438275"/>
              <a:gd name="connsiteY36" fmla="*/ 695795 h 1571625"/>
              <a:gd name="connsiteX37" fmla="*/ 789022 w 1438275"/>
              <a:gd name="connsiteY37" fmla="*/ 702462 h 1571625"/>
              <a:gd name="connsiteX38" fmla="*/ 790927 w 1438275"/>
              <a:gd name="connsiteY38" fmla="*/ 726275 h 1571625"/>
              <a:gd name="connsiteX39" fmla="*/ 895702 w 1438275"/>
              <a:gd name="connsiteY39" fmla="*/ 929157 h 1571625"/>
              <a:gd name="connsiteX40" fmla="*/ 1098584 w 1438275"/>
              <a:gd name="connsiteY40" fmla="*/ 1019645 h 1571625"/>
              <a:gd name="connsiteX41" fmla="*/ 1300514 w 1438275"/>
              <a:gd name="connsiteY41" fmla="*/ 946302 h 1571625"/>
              <a:gd name="connsiteX42" fmla="*/ 1253842 w 1438275"/>
              <a:gd name="connsiteY42" fmla="*/ 741515 h 1571625"/>
              <a:gd name="connsiteX43" fmla="*/ 1015717 w 1438275"/>
              <a:gd name="connsiteY43" fmla="*/ 609117 h 1571625"/>
              <a:gd name="connsiteX44" fmla="*/ 835694 w 1438275"/>
              <a:gd name="connsiteY44" fmla="*/ 649122 h 1571625"/>
              <a:gd name="connsiteX45" fmla="*/ 792832 w 1438275"/>
              <a:gd name="connsiteY45" fmla="*/ 669125 h 1571625"/>
              <a:gd name="connsiteX46" fmla="*/ 772829 w 1438275"/>
              <a:gd name="connsiteY46" fmla="*/ 618642 h 1571625"/>
              <a:gd name="connsiteX47" fmla="*/ 784259 w 1438275"/>
              <a:gd name="connsiteY47" fmla="*/ 332892 h 1571625"/>
              <a:gd name="connsiteX48" fmla="*/ 843314 w 1438275"/>
              <a:gd name="connsiteY48" fmla="*/ 307175 h 1571625"/>
              <a:gd name="connsiteX49" fmla="*/ 889034 w 1438275"/>
              <a:gd name="connsiteY49" fmla="*/ 340512 h 1571625"/>
              <a:gd name="connsiteX50" fmla="*/ 1396717 w 1438275"/>
              <a:gd name="connsiteY50" fmla="*/ 431952 h 1571625"/>
              <a:gd name="connsiteX51" fmla="*/ 1437674 w 1438275"/>
              <a:gd name="connsiteY51" fmla="*/ 412902 h 1571625"/>
              <a:gd name="connsiteX52" fmla="*/ 1409099 w 1438275"/>
              <a:gd name="connsiteY52" fmla="*/ 372897 h 1571625"/>
              <a:gd name="connsiteX53" fmla="*/ 85124 w 1438275"/>
              <a:gd name="connsiteY53" fmla="*/ 362420 h 1571625"/>
              <a:gd name="connsiteX54" fmla="*/ 657577 w 1438275"/>
              <a:gd name="connsiteY54" fmla="*/ 196685 h 1571625"/>
              <a:gd name="connsiteX55" fmla="*/ 85124 w 1438275"/>
              <a:gd name="connsiteY55" fmla="*/ 362420 h 1571625"/>
              <a:gd name="connsiteX56" fmla="*/ 385162 w 1438275"/>
              <a:gd name="connsiteY56" fmla="*/ 549110 h 1571625"/>
              <a:gd name="connsiteX57" fmla="*/ 536609 w 1438275"/>
              <a:gd name="connsiteY57" fmla="*/ 498627 h 1571625"/>
              <a:gd name="connsiteX58" fmla="*/ 385162 w 1438275"/>
              <a:gd name="connsiteY58" fmla="*/ 549110 h 1571625"/>
              <a:gd name="connsiteX59" fmla="*/ 636622 w 1438275"/>
              <a:gd name="connsiteY59" fmla="*/ 1298727 h 1571625"/>
              <a:gd name="connsiteX60" fmla="*/ 724252 w 1438275"/>
              <a:gd name="connsiteY60" fmla="*/ 1077747 h 1571625"/>
              <a:gd name="connsiteX61" fmla="*/ 636622 w 1438275"/>
              <a:gd name="connsiteY61" fmla="*/ 1298727 h 1571625"/>
              <a:gd name="connsiteX62" fmla="*/ 814739 w 1438275"/>
              <a:gd name="connsiteY62" fmla="*/ 756755 h 1571625"/>
              <a:gd name="connsiteX63" fmla="*/ 909037 w 1438275"/>
              <a:gd name="connsiteY63" fmla="*/ 911060 h 1571625"/>
              <a:gd name="connsiteX64" fmla="*/ 814739 w 1438275"/>
              <a:gd name="connsiteY64" fmla="*/ 756755 h 1571625"/>
              <a:gd name="connsiteX65" fmla="*/ 971902 w 1438275"/>
              <a:gd name="connsiteY65" fmla="*/ 310032 h 1571625"/>
              <a:gd name="connsiteX66" fmla="*/ 971902 w 1438275"/>
              <a:gd name="connsiteY66" fmla="*/ 310032 h 1571625"/>
              <a:gd name="connsiteX67" fmla="*/ 971902 w 1438275"/>
              <a:gd name="connsiteY67" fmla="*/ 310032 h 1571625"/>
              <a:gd name="connsiteX68" fmla="*/ 873794 w 1438275"/>
              <a:gd name="connsiteY68" fmla="*/ 285267 h 1571625"/>
              <a:gd name="connsiteX69" fmla="*/ 978569 w 1438275"/>
              <a:gd name="connsiteY69" fmla="*/ 297650 h 1571625"/>
              <a:gd name="connsiteX70" fmla="*/ 989047 w 1438275"/>
              <a:gd name="connsiteY70" fmla="*/ 300507 h 1571625"/>
              <a:gd name="connsiteX71" fmla="*/ 1313849 w 1438275"/>
              <a:gd name="connsiteY71" fmla="*/ 376707 h 1571625"/>
              <a:gd name="connsiteX72" fmla="*/ 971902 w 1438275"/>
              <a:gd name="connsiteY72" fmla="*/ 310032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438275" h="1571625">
                <a:moveTo>
                  <a:pt x="1409099" y="372897"/>
                </a:moveTo>
                <a:cubicBezTo>
                  <a:pt x="1276702" y="253835"/>
                  <a:pt x="1126207" y="200495"/>
                  <a:pt x="949042" y="243357"/>
                </a:cubicBezTo>
                <a:cubicBezTo>
                  <a:pt x="916657" y="250977"/>
                  <a:pt x="885224" y="261455"/>
                  <a:pt x="852839" y="270027"/>
                </a:cubicBezTo>
                <a:cubicBezTo>
                  <a:pt x="805214" y="283362"/>
                  <a:pt x="794737" y="275742"/>
                  <a:pt x="797594" y="227165"/>
                </a:cubicBezTo>
                <a:cubicBezTo>
                  <a:pt x="801404" y="162395"/>
                  <a:pt x="804262" y="97625"/>
                  <a:pt x="817597" y="33807"/>
                </a:cubicBezTo>
                <a:cubicBezTo>
                  <a:pt x="821407" y="16662"/>
                  <a:pt x="819502" y="5232"/>
                  <a:pt x="801404" y="2375"/>
                </a:cubicBezTo>
                <a:cubicBezTo>
                  <a:pt x="776639" y="-1435"/>
                  <a:pt x="759494" y="-6198"/>
                  <a:pt x="764257" y="36665"/>
                </a:cubicBezTo>
                <a:cubicBezTo>
                  <a:pt x="778544" y="162395"/>
                  <a:pt x="772829" y="185255"/>
                  <a:pt x="648052" y="163347"/>
                </a:cubicBezTo>
                <a:cubicBezTo>
                  <a:pt x="409927" y="122390"/>
                  <a:pt x="197519" y="180492"/>
                  <a:pt x="21307" y="350037"/>
                </a:cubicBezTo>
                <a:cubicBezTo>
                  <a:pt x="12734" y="358610"/>
                  <a:pt x="-2506" y="366230"/>
                  <a:pt x="352" y="379565"/>
                </a:cubicBezTo>
                <a:cubicBezTo>
                  <a:pt x="4162" y="396710"/>
                  <a:pt x="22259" y="393852"/>
                  <a:pt x="35594" y="395757"/>
                </a:cubicBezTo>
                <a:cubicBezTo>
                  <a:pt x="78457" y="401472"/>
                  <a:pt x="120367" y="409092"/>
                  <a:pt x="163229" y="410997"/>
                </a:cubicBezTo>
                <a:cubicBezTo>
                  <a:pt x="328012" y="419570"/>
                  <a:pt x="483269" y="394805"/>
                  <a:pt x="615667" y="286220"/>
                </a:cubicBezTo>
                <a:cubicBezTo>
                  <a:pt x="647099" y="260502"/>
                  <a:pt x="675674" y="229070"/>
                  <a:pt x="705202" y="200495"/>
                </a:cubicBezTo>
                <a:cubicBezTo>
                  <a:pt x="716632" y="189065"/>
                  <a:pt x="729014" y="183350"/>
                  <a:pt x="744254" y="189065"/>
                </a:cubicBezTo>
                <a:cubicBezTo>
                  <a:pt x="759494" y="194780"/>
                  <a:pt x="754732" y="210972"/>
                  <a:pt x="754732" y="222402"/>
                </a:cubicBezTo>
                <a:cubicBezTo>
                  <a:pt x="751874" y="282410"/>
                  <a:pt x="746159" y="342417"/>
                  <a:pt x="746159" y="403377"/>
                </a:cubicBezTo>
                <a:cubicBezTo>
                  <a:pt x="746159" y="445287"/>
                  <a:pt x="729014" y="474815"/>
                  <a:pt x="699487" y="503390"/>
                </a:cubicBezTo>
                <a:cubicBezTo>
                  <a:pt x="682342" y="520535"/>
                  <a:pt x="669007" y="528155"/>
                  <a:pt x="649004" y="506247"/>
                </a:cubicBezTo>
                <a:cubicBezTo>
                  <a:pt x="624239" y="478625"/>
                  <a:pt x="589949" y="468147"/>
                  <a:pt x="553754" y="471005"/>
                </a:cubicBezTo>
                <a:cubicBezTo>
                  <a:pt x="415642" y="482435"/>
                  <a:pt x="308009" y="549110"/>
                  <a:pt x="229904" y="662457"/>
                </a:cubicBezTo>
                <a:cubicBezTo>
                  <a:pt x="223237" y="672935"/>
                  <a:pt x="217522" y="685317"/>
                  <a:pt x="215617" y="697700"/>
                </a:cubicBezTo>
                <a:cubicBezTo>
                  <a:pt x="187994" y="852957"/>
                  <a:pt x="230857" y="916775"/>
                  <a:pt x="378494" y="911060"/>
                </a:cubicBezTo>
                <a:cubicBezTo>
                  <a:pt x="521369" y="905345"/>
                  <a:pt x="667102" y="758660"/>
                  <a:pt x="676627" y="611022"/>
                </a:cubicBezTo>
                <a:cubicBezTo>
                  <a:pt x="677579" y="594830"/>
                  <a:pt x="675674" y="578637"/>
                  <a:pt x="679484" y="563397"/>
                </a:cubicBezTo>
                <a:cubicBezTo>
                  <a:pt x="686152" y="536727"/>
                  <a:pt x="708059" y="513867"/>
                  <a:pt x="730919" y="514820"/>
                </a:cubicBezTo>
                <a:cubicBezTo>
                  <a:pt x="750922" y="515772"/>
                  <a:pt x="741397" y="547205"/>
                  <a:pt x="742349" y="564350"/>
                </a:cubicBezTo>
                <a:cubicBezTo>
                  <a:pt x="743302" y="707225"/>
                  <a:pt x="744254" y="850100"/>
                  <a:pt x="766162" y="992022"/>
                </a:cubicBezTo>
                <a:cubicBezTo>
                  <a:pt x="769972" y="1017740"/>
                  <a:pt x="761399" y="1029170"/>
                  <a:pt x="739492" y="1039647"/>
                </a:cubicBezTo>
                <a:cubicBezTo>
                  <a:pt x="686152" y="1065365"/>
                  <a:pt x="652814" y="1108227"/>
                  <a:pt x="633764" y="1162520"/>
                </a:cubicBezTo>
                <a:cubicBezTo>
                  <a:pt x="605189" y="1247292"/>
                  <a:pt x="600427" y="1333970"/>
                  <a:pt x="627097" y="1419695"/>
                </a:cubicBezTo>
                <a:cubicBezTo>
                  <a:pt x="651862" y="1503515"/>
                  <a:pt x="732824" y="1578762"/>
                  <a:pt x="794737" y="1576857"/>
                </a:cubicBezTo>
                <a:cubicBezTo>
                  <a:pt x="860459" y="1574952"/>
                  <a:pt x="942374" y="1493037"/>
                  <a:pt x="961424" y="1406360"/>
                </a:cubicBezTo>
                <a:cubicBezTo>
                  <a:pt x="982379" y="1312062"/>
                  <a:pt x="970949" y="1219670"/>
                  <a:pt x="932849" y="1131087"/>
                </a:cubicBezTo>
                <a:cubicBezTo>
                  <a:pt x="913799" y="1086320"/>
                  <a:pt x="881414" y="1050125"/>
                  <a:pt x="833789" y="1033932"/>
                </a:cubicBezTo>
                <a:cubicBezTo>
                  <a:pt x="805214" y="1024407"/>
                  <a:pt x="794737" y="1005357"/>
                  <a:pt x="787117" y="979640"/>
                </a:cubicBezTo>
                <a:cubicBezTo>
                  <a:pt x="761399" y="886295"/>
                  <a:pt x="774734" y="791045"/>
                  <a:pt x="783307" y="695795"/>
                </a:cubicBezTo>
                <a:cubicBezTo>
                  <a:pt x="785212" y="697700"/>
                  <a:pt x="788069" y="700557"/>
                  <a:pt x="789022" y="702462"/>
                </a:cubicBezTo>
                <a:cubicBezTo>
                  <a:pt x="789974" y="710082"/>
                  <a:pt x="790927" y="718655"/>
                  <a:pt x="790927" y="726275"/>
                </a:cubicBezTo>
                <a:cubicBezTo>
                  <a:pt x="787117" y="813905"/>
                  <a:pt x="829027" y="877722"/>
                  <a:pt x="895702" y="929157"/>
                </a:cubicBezTo>
                <a:cubicBezTo>
                  <a:pt x="955709" y="974877"/>
                  <a:pt x="1024289" y="1005357"/>
                  <a:pt x="1098584" y="1019645"/>
                </a:cubicBezTo>
                <a:cubicBezTo>
                  <a:pt x="1183357" y="1035837"/>
                  <a:pt x="1266224" y="1005357"/>
                  <a:pt x="1300514" y="946302"/>
                </a:cubicBezTo>
                <a:cubicBezTo>
                  <a:pt x="1332899" y="891057"/>
                  <a:pt x="1314802" y="804380"/>
                  <a:pt x="1253842" y="741515"/>
                </a:cubicBezTo>
                <a:cubicBezTo>
                  <a:pt x="1189072" y="672935"/>
                  <a:pt x="1108109" y="628167"/>
                  <a:pt x="1015717" y="609117"/>
                </a:cubicBezTo>
                <a:cubicBezTo>
                  <a:pt x="951899" y="595782"/>
                  <a:pt x="889034" y="604355"/>
                  <a:pt x="835694" y="649122"/>
                </a:cubicBezTo>
                <a:cubicBezTo>
                  <a:pt x="823312" y="658647"/>
                  <a:pt x="814739" y="682460"/>
                  <a:pt x="792832" y="669125"/>
                </a:cubicBezTo>
                <a:cubicBezTo>
                  <a:pt x="774734" y="657695"/>
                  <a:pt x="771877" y="638645"/>
                  <a:pt x="772829" y="618642"/>
                </a:cubicBezTo>
                <a:cubicBezTo>
                  <a:pt x="776639" y="523392"/>
                  <a:pt x="779497" y="428142"/>
                  <a:pt x="784259" y="332892"/>
                </a:cubicBezTo>
                <a:cubicBezTo>
                  <a:pt x="786164" y="289077"/>
                  <a:pt x="805214" y="281457"/>
                  <a:pt x="843314" y="307175"/>
                </a:cubicBezTo>
                <a:cubicBezTo>
                  <a:pt x="858554" y="317652"/>
                  <a:pt x="873794" y="330035"/>
                  <a:pt x="889034" y="340512"/>
                </a:cubicBezTo>
                <a:cubicBezTo>
                  <a:pt x="1043339" y="451002"/>
                  <a:pt x="1213837" y="475767"/>
                  <a:pt x="1396717" y="431952"/>
                </a:cubicBezTo>
                <a:cubicBezTo>
                  <a:pt x="1411957" y="428142"/>
                  <a:pt x="1432912" y="428142"/>
                  <a:pt x="1437674" y="412902"/>
                </a:cubicBezTo>
                <a:cubicBezTo>
                  <a:pt x="1442437" y="393852"/>
                  <a:pt x="1421482" y="384327"/>
                  <a:pt x="1409099" y="372897"/>
                </a:cubicBezTo>
                <a:close/>
                <a:moveTo>
                  <a:pt x="85124" y="362420"/>
                </a:moveTo>
                <a:cubicBezTo>
                  <a:pt x="277529" y="311937"/>
                  <a:pt x="468029" y="253835"/>
                  <a:pt x="657577" y="196685"/>
                </a:cubicBezTo>
                <a:cubicBezTo>
                  <a:pt x="548992" y="254787"/>
                  <a:pt x="207044" y="353847"/>
                  <a:pt x="85124" y="362420"/>
                </a:cubicBezTo>
                <a:close/>
                <a:moveTo>
                  <a:pt x="385162" y="549110"/>
                </a:moveTo>
                <a:cubicBezTo>
                  <a:pt x="428977" y="511010"/>
                  <a:pt x="476602" y="487197"/>
                  <a:pt x="536609" y="498627"/>
                </a:cubicBezTo>
                <a:cubicBezTo>
                  <a:pt x="484222" y="510057"/>
                  <a:pt x="434692" y="529107"/>
                  <a:pt x="385162" y="549110"/>
                </a:cubicBezTo>
                <a:close/>
                <a:moveTo>
                  <a:pt x="636622" y="1298727"/>
                </a:moveTo>
                <a:cubicBezTo>
                  <a:pt x="615667" y="1210145"/>
                  <a:pt x="652814" y="1120610"/>
                  <a:pt x="724252" y="1077747"/>
                </a:cubicBezTo>
                <a:cubicBezTo>
                  <a:pt x="674722" y="1139660"/>
                  <a:pt x="642337" y="1208240"/>
                  <a:pt x="636622" y="1298727"/>
                </a:cubicBezTo>
                <a:close/>
                <a:moveTo>
                  <a:pt x="814739" y="756755"/>
                </a:moveTo>
                <a:cubicBezTo>
                  <a:pt x="834742" y="814857"/>
                  <a:pt x="861412" y="870102"/>
                  <a:pt x="909037" y="911060"/>
                </a:cubicBezTo>
                <a:cubicBezTo>
                  <a:pt x="845219" y="878675"/>
                  <a:pt x="809024" y="830097"/>
                  <a:pt x="814739" y="756755"/>
                </a:cubicBezTo>
                <a:close/>
                <a:moveTo>
                  <a:pt x="971902" y="310032"/>
                </a:moveTo>
                <a:cubicBezTo>
                  <a:pt x="971902" y="310032"/>
                  <a:pt x="971902" y="310032"/>
                  <a:pt x="971902" y="310032"/>
                </a:cubicBezTo>
                <a:cubicBezTo>
                  <a:pt x="971902" y="310032"/>
                  <a:pt x="971902" y="310032"/>
                  <a:pt x="971902" y="310032"/>
                </a:cubicBezTo>
                <a:cubicBezTo>
                  <a:pt x="943327" y="304317"/>
                  <a:pt x="912847" y="303365"/>
                  <a:pt x="873794" y="285267"/>
                </a:cubicBezTo>
                <a:cubicBezTo>
                  <a:pt x="915704" y="289077"/>
                  <a:pt x="948089" y="290030"/>
                  <a:pt x="978569" y="297650"/>
                </a:cubicBezTo>
                <a:cubicBezTo>
                  <a:pt x="981427" y="297650"/>
                  <a:pt x="985237" y="299555"/>
                  <a:pt x="989047" y="300507"/>
                </a:cubicBezTo>
                <a:cubicBezTo>
                  <a:pt x="1100489" y="312890"/>
                  <a:pt x="1209074" y="335750"/>
                  <a:pt x="1313849" y="376707"/>
                </a:cubicBezTo>
                <a:cubicBezTo>
                  <a:pt x="1199549" y="354800"/>
                  <a:pt x="1086202" y="331940"/>
                  <a:pt x="971902" y="310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32F95352-733F-40FD-8E56-69DC081357B2}"/>
              </a:ext>
            </a:extLst>
          </p:cNvPr>
          <p:cNvSpPr/>
          <p:nvPr/>
        </p:nvSpPr>
        <p:spPr>
          <a:xfrm>
            <a:off x="669336" y="454697"/>
            <a:ext cx="10853328" cy="5948606"/>
          </a:xfrm>
          <a:prstGeom prst="frame">
            <a:avLst>
              <a:gd name="adj1" fmla="val 5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83438B-6526-40DA-B999-863DC68108B6}"/>
              </a:ext>
            </a:extLst>
          </p:cNvPr>
          <p:cNvGrpSpPr/>
          <p:nvPr/>
        </p:nvGrpSpPr>
        <p:grpSpPr>
          <a:xfrm>
            <a:off x="-1019236" y="462762"/>
            <a:ext cx="5376326" cy="5530256"/>
            <a:chOff x="-1162222" y="208347"/>
            <a:chExt cx="5314538" cy="5466700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0D20A58-077D-4FE1-8019-6662D44F9785}"/>
                </a:ext>
              </a:extLst>
            </p:cNvPr>
            <p:cNvSpPr>
              <a:spLocks/>
            </p:cNvSpPr>
            <p:nvPr/>
          </p:nvSpPr>
          <p:spPr bwMode="auto">
            <a:xfrm rot="14400000">
              <a:off x="-1385407" y="898402"/>
              <a:ext cx="4999830" cy="4553459"/>
            </a:xfrm>
            <a:custGeom>
              <a:avLst/>
              <a:gdLst>
                <a:gd name="connsiteX0" fmla="*/ 518146 w 4809278"/>
                <a:gd name="connsiteY0" fmla="*/ 2748060 h 4379920"/>
                <a:gd name="connsiteX1" fmla="*/ 516675 w 4809278"/>
                <a:gd name="connsiteY1" fmla="*/ 2746287 h 4379920"/>
                <a:gd name="connsiteX2" fmla="*/ 517207 w 4809278"/>
                <a:gd name="connsiteY2" fmla="*/ 2741648 h 4379920"/>
                <a:gd name="connsiteX3" fmla="*/ 584786 w 4809278"/>
                <a:gd name="connsiteY3" fmla="*/ 2923446 h 4379920"/>
                <a:gd name="connsiteX4" fmla="*/ 581396 w 4809278"/>
                <a:gd name="connsiteY4" fmla="*/ 2920240 h 4379920"/>
                <a:gd name="connsiteX5" fmla="*/ 581146 w 4809278"/>
                <a:gd name="connsiteY5" fmla="*/ 2919116 h 4379920"/>
                <a:gd name="connsiteX6" fmla="*/ 592251 w 4809278"/>
                <a:gd name="connsiteY6" fmla="*/ 2928925 h 4379920"/>
                <a:gd name="connsiteX7" fmla="*/ 589765 w 4809278"/>
                <a:gd name="connsiteY7" fmla="*/ 2923509 h 4379920"/>
                <a:gd name="connsiteX8" fmla="*/ 588884 w 4809278"/>
                <a:gd name="connsiteY8" fmla="*/ 2920706 h 4379920"/>
                <a:gd name="connsiteX9" fmla="*/ 591259 w 4809278"/>
                <a:gd name="connsiteY9" fmla="*/ 2922450 h 4379920"/>
                <a:gd name="connsiteX10" fmla="*/ 592251 w 4809278"/>
                <a:gd name="connsiteY10" fmla="*/ 2928925 h 4379920"/>
                <a:gd name="connsiteX11" fmla="*/ 649093 w 4809278"/>
                <a:gd name="connsiteY11" fmla="*/ 3148825 h 4379920"/>
                <a:gd name="connsiteX12" fmla="*/ 648407 w 4809278"/>
                <a:gd name="connsiteY12" fmla="*/ 3149760 h 4379920"/>
                <a:gd name="connsiteX13" fmla="*/ 645359 w 4809278"/>
                <a:gd name="connsiteY13" fmla="*/ 3146086 h 4379920"/>
                <a:gd name="connsiteX14" fmla="*/ 649093 w 4809278"/>
                <a:gd name="connsiteY14" fmla="*/ 3148825 h 4379920"/>
                <a:gd name="connsiteX15" fmla="*/ 740655 w 4809278"/>
                <a:gd name="connsiteY15" fmla="*/ 3227523 h 4379920"/>
                <a:gd name="connsiteX16" fmla="*/ 739131 w 4809278"/>
                <a:gd name="connsiteY16" fmla="*/ 3225687 h 4379920"/>
                <a:gd name="connsiteX17" fmla="*/ 739357 w 4809278"/>
                <a:gd name="connsiteY17" fmla="*/ 3223710 h 4379920"/>
                <a:gd name="connsiteX18" fmla="*/ 850810 w 4809278"/>
                <a:gd name="connsiteY18" fmla="*/ 3406085 h 4379920"/>
                <a:gd name="connsiteX19" fmla="*/ 785905 w 4809278"/>
                <a:gd name="connsiteY19" fmla="*/ 3306718 h 4379920"/>
                <a:gd name="connsiteX20" fmla="*/ 750861 w 4809278"/>
                <a:gd name="connsiteY20" fmla="*/ 3229267 h 4379920"/>
                <a:gd name="connsiteX21" fmla="*/ 747128 w 4809278"/>
                <a:gd name="connsiteY21" fmla="*/ 3226528 h 4379920"/>
                <a:gd name="connsiteX22" fmla="*/ 746137 w 4809278"/>
                <a:gd name="connsiteY22" fmla="*/ 3220053 h 4379920"/>
                <a:gd name="connsiteX23" fmla="*/ 739662 w 4809278"/>
                <a:gd name="connsiteY23" fmla="*/ 3221049 h 4379920"/>
                <a:gd name="connsiteX24" fmla="*/ 739357 w 4809278"/>
                <a:gd name="connsiteY24" fmla="*/ 3223710 h 4379920"/>
                <a:gd name="connsiteX25" fmla="*/ 728606 w 4809278"/>
                <a:gd name="connsiteY25" fmla="*/ 3192098 h 4379920"/>
                <a:gd name="connsiteX26" fmla="*/ 704618 w 4809278"/>
                <a:gd name="connsiteY26" fmla="*/ 3143598 h 4379920"/>
                <a:gd name="connsiteX27" fmla="*/ 699895 w 4809278"/>
                <a:gd name="connsiteY27" fmla="*/ 3134383 h 4379920"/>
                <a:gd name="connsiteX28" fmla="*/ 698904 w 4809278"/>
                <a:gd name="connsiteY28" fmla="*/ 3127908 h 4379920"/>
                <a:gd name="connsiteX29" fmla="*/ 688698 w 4809278"/>
                <a:gd name="connsiteY29" fmla="*/ 3126165 h 4379920"/>
                <a:gd name="connsiteX30" fmla="*/ 681003 w 4809278"/>
                <a:gd name="connsiteY30" fmla="*/ 3097525 h 4379920"/>
                <a:gd name="connsiteX31" fmla="*/ 586536 w 4809278"/>
                <a:gd name="connsiteY31" fmla="*/ 2913235 h 4379920"/>
                <a:gd name="connsiteX32" fmla="*/ 588884 w 4809278"/>
                <a:gd name="connsiteY32" fmla="*/ 2920706 h 4379920"/>
                <a:gd name="connsiteX33" fmla="*/ 587527 w 4809278"/>
                <a:gd name="connsiteY33" fmla="*/ 2919710 h 4379920"/>
                <a:gd name="connsiteX34" fmla="*/ 582804 w 4809278"/>
                <a:gd name="connsiteY34" fmla="*/ 2910496 h 4379920"/>
                <a:gd name="connsiteX35" fmla="*/ 580062 w 4809278"/>
                <a:gd name="connsiteY35" fmla="*/ 2914231 h 4379920"/>
                <a:gd name="connsiteX36" fmla="*/ 581146 w 4809278"/>
                <a:gd name="connsiteY36" fmla="*/ 2919116 h 4379920"/>
                <a:gd name="connsiteX37" fmla="*/ 570607 w 4809278"/>
                <a:gd name="connsiteY37" fmla="*/ 2906574 h 4379920"/>
                <a:gd name="connsiteX38" fmla="*/ 555686 w 4809278"/>
                <a:gd name="connsiteY38" fmla="*/ 2884845 h 4379920"/>
                <a:gd name="connsiteX39" fmla="*/ 559418 w 4809278"/>
                <a:gd name="connsiteY39" fmla="*/ 2887585 h 4379920"/>
                <a:gd name="connsiteX40" fmla="*/ 554694 w 4809278"/>
                <a:gd name="connsiteY40" fmla="*/ 2878370 h 4379920"/>
                <a:gd name="connsiteX41" fmla="*/ 553704 w 4809278"/>
                <a:gd name="connsiteY41" fmla="*/ 2871895 h 4379920"/>
                <a:gd name="connsiteX42" fmla="*/ 526400 w 4809278"/>
                <a:gd name="connsiteY42" fmla="*/ 2804436 h 4379920"/>
                <a:gd name="connsiteX43" fmla="*/ 518146 w 4809278"/>
                <a:gd name="connsiteY43" fmla="*/ 2748060 h 4379920"/>
                <a:gd name="connsiteX44" fmla="*/ 518198 w 4809278"/>
                <a:gd name="connsiteY44" fmla="*/ 2748122 h 4379920"/>
                <a:gd name="connsiteX45" fmla="*/ 524671 w 4809278"/>
                <a:gd name="connsiteY45" fmla="*/ 2747127 h 4379920"/>
                <a:gd name="connsiteX46" fmla="*/ 520940 w 4809278"/>
                <a:gd name="connsiteY46" fmla="*/ 2744388 h 4379920"/>
                <a:gd name="connsiteX47" fmla="*/ 517207 w 4809278"/>
                <a:gd name="connsiteY47" fmla="*/ 2741648 h 4379920"/>
                <a:gd name="connsiteX48" fmla="*/ 516217 w 4809278"/>
                <a:gd name="connsiteY48" fmla="*/ 2735173 h 4379920"/>
                <a:gd name="connsiteX49" fmla="*/ 511263 w 4809278"/>
                <a:gd name="connsiteY49" fmla="*/ 2702797 h 4379920"/>
                <a:gd name="connsiteX50" fmla="*/ 509512 w 4809278"/>
                <a:gd name="connsiteY50" fmla="*/ 2713009 h 4379920"/>
                <a:gd name="connsiteX51" fmla="*/ 505778 w 4809278"/>
                <a:gd name="connsiteY51" fmla="*/ 2710269 h 4379920"/>
                <a:gd name="connsiteX52" fmla="*/ 502046 w 4809278"/>
                <a:gd name="connsiteY52" fmla="*/ 2707529 h 4379920"/>
                <a:gd name="connsiteX53" fmla="*/ 503038 w 4809278"/>
                <a:gd name="connsiteY53" fmla="*/ 2714004 h 4379920"/>
                <a:gd name="connsiteX54" fmla="*/ 487877 w 4809278"/>
                <a:gd name="connsiteY54" fmla="*/ 2679885 h 4379920"/>
                <a:gd name="connsiteX55" fmla="*/ 491609 w 4809278"/>
                <a:gd name="connsiteY55" fmla="*/ 2682626 h 4379920"/>
                <a:gd name="connsiteX56" fmla="*/ 492599 w 4809278"/>
                <a:gd name="connsiteY56" fmla="*/ 2689100 h 4379920"/>
                <a:gd name="connsiteX57" fmla="*/ 496333 w 4809278"/>
                <a:gd name="connsiteY57" fmla="*/ 2691840 h 4379920"/>
                <a:gd name="connsiteX58" fmla="*/ 494351 w 4809278"/>
                <a:gd name="connsiteY58" fmla="*/ 2678890 h 4379920"/>
                <a:gd name="connsiteX59" fmla="*/ 493360 w 4809278"/>
                <a:gd name="connsiteY59" fmla="*/ 2672415 h 4379920"/>
                <a:gd name="connsiteX60" fmla="*/ 491907 w 4809278"/>
                <a:gd name="connsiteY60" fmla="*/ 2619618 h 4379920"/>
                <a:gd name="connsiteX61" fmla="*/ 466310 w 4809278"/>
                <a:gd name="connsiteY61" fmla="*/ 2560597 h 4379920"/>
                <a:gd name="connsiteX62" fmla="*/ 469052 w 4809278"/>
                <a:gd name="connsiteY62" fmla="*/ 2556861 h 4379920"/>
                <a:gd name="connsiteX63" fmla="*/ 464328 w 4809278"/>
                <a:gd name="connsiteY63" fmla="*/ 2547646 h 4379920"/>
                <a:gd name="connsiteX64" fmla="*/ 467070 w 4809278"/>
                <a:gd name="connsiteY64" fmla="*/ 2543911 h 4379920"/>
                <a:gd name="connsiteX65" fmla="*/ 463337 w 4809278"/>
                <a:gd name="connsiteY65" fmla="*/ 2541171 h 4379920"/>
                <a:gd name="connsiteX66" fmla="*/ 454651 w 4809278"/>
                <a:gd name="connsiteY66" fmla="*/ 2506057 h 4379920"/>
                <a:gd name="connsiteX67" fmla="*/ 450158 w 4809278"/>
                <a:gd name="connsiteY67" fmla="*/ 2520003 h 4379920"/>
                <a:gd name="connsiteX68" fmla="*/ 446426 w 4809278"/>
                <a:gd name="connsiteY68" fmla="*/ 2517263 h 4379920"/>
                <a:gd name="connsiteX69" fmla="*/ 447417 w 4809278"/>
                <a:gd name="connsiteY69" fmla="*/ 2523739 h 4379920"/>
                <a:gd name="connsiteX70" fmla="*/ 444675 w 4809278"/>
                <a:gd name="connsiteY70" fmla="*/ 2527474 h 4379920"/>
                <a:gd name="connsiteX71" fmla="*/ 434006 w 4809278"/>
                <a:gd name="connsiteY71" fmla="*/ 2479410 h 4379920"/>
                <a:gd name="connsiteX72" fmla="*/ 446956 w 4809278"/>
                <a:gd name="connsiteY72" fmla="*/ 2477418 h 4379920"/>
                <a:gd name="connsiteX73" fmla="*/ 446263 w 4809278"/>
                <a:gd name="connsiteY73" fmla="*/ 2407937 h 4379920"/>
                <a:gd name="connsiteX74" fmla="*/ 425388 w 4809278"/>
                <a:gd name="connsiteY74" fmla="*/ 2358129 h 4379920"/>
                <a:gd name="connsiteX75" fmla="*/ 421955 w 4809278"/>
                <a:gd name="connsiteY75" fmla="*/ 2292382 h 4379920"/>
                <a:gd name="connsiteX76" fmla="*/ 407784 w 4809278"/>
                <a:gd name="connsiteY76" fmla="*/ 2264739 h 4379920"/>
                <a:gd name="connsiteX77" fmla="*/ 374857 w 4809278"/>
                <a:gd name="connsiteY77" fmla="*/ 2027904 h 4379920"/>
                <a:gd name="connsiteX78" fmla="*/ 373500 w 4809278"/>
                <a:gd name="connsiteY78" fmla="*/ 2170602 h 4379920"/>
                <a:gd name="connsiteX79" fmla="*/ 401772 w 4809278"/>
                <a:gd name="connsiteY79" fmla="*/ 2312055 h 4379920"/>
                <a:gd name="connsiteX80" fmla="*/ 398039 w 4809278"/>
                <a:gd name="connsiteY80" fmla="*/ 2309317 h 4379920"/>
                <a:gd name="connsiteX81" fmla="*/ 393316 w 4809278"/>
                <a:gd name="connsiteY81" fmla="*/ 2300103 h 4379920"/>
                <a:gd name="connsiteX82" fmla="*/ 394308 w 4809278"/>
                <a:gd name="connsiteY82" fmla="*/ 2306577 h 4379920"/>
                <a:gd name="connsiteX83" fmla="*/ 392555 w 4809278"/>
                <a:gd name="connsiteY83" fmla="*/ 2316787 h 4379920"/>
                <a:gd name="connsiteX84" fmla="*/ 389584 w 4809278"/>
                <a:gd name="connsiteY84" fmla="*/ 2297362 h 4379920"/>
                <a:gd name="connsiteX85" fmla="*/ 399193 w 4809278"/>
                <a:gd name="connsiteY85" fmla="*/ 2425118 h 4379920"/>
                <a:gd name="connsiteX86" fmla="*/ 443386 w 4809278"/>
                <a:gd name="connsiteY86" fmla="*/ 2584006 h 4379920"/>
                <a:gd name="connsiteX87" fmla="*/ 473178 w 4809278"/>
                <a:gd name="connsiteY87" fmla="*/ 2692089 h 4379920"/>
                <a:gd name="connsiteX88" fmla="*/ 514927 w 4809278"/>
                <a:gd name="connsiteY88" fmla="*/ 2791705 h 4379920"/>
                <a:gd name="connsiteX89" fmla="*/ 547230 w 4809278"/>
                <a:gd name="connsiteY89" fmla="*/ 2872891 h 4379920"/>
                <a:gd name="connsiteX90" fmla="*/ 548220 w 4809278"/>
                <a:gd name="connsiteY90" fmla="*/ 2879367 h 4379920"/>
                <a:gd name="connsiteX91" fmla="*/ 552943 w 4809278"/>
                <a:gd name="connsiteY91" fmla="*/ 2888580 h 4379920"/>
                <a:gd name="connsiteX92" fmla="*/ 645659 w 4809278"/>
                <a:gd name="connsiteY92" fmla="*/ 3083080 h 4379920"/>
                <a:gd name="connsiteX93" fmla="*/ 626236 w 4809278"/>
                <a:gd name="connsiteY93" fmla="*/ 3086068 h 4379920"/>
                <a:gd name="connsiteX94" fmla="*/ 631190 w 4809278"/>
                <a:gd name="connsiteY94" fmla="*/ 3118443 h 4379920"/>
                <a:gd name="connsiteX95" fmla="*/ 626467 w 4809278"/>
                <a:gd name="connsiteY95" fmla="*/ 3109229 h 4379920"/>
                <a:gd name="connsiteX96" fmla="*/ 621743 w 4809278"/>
                <a:gd name="connsiteY96" fmla="*/ 3100014 h 4379920"/>
                <a:gd name="connsiteX97" fmla="*/ 622735 w 4809278"/>
                <a:gd name="connsiteY97" fmla="*/ 3106489 h 4379920"/>
                <a:gd name="connsiteX98" fmla="*/ 627457 w 4809278"/>
                <a:gd name="connsiteY98" fmla="*/ 3115704 h 4379920"/>
                <a:gd name="connsiteX99" fmla="*/ 628449 w 4809278"/>
                <a:gd name="connsiteY99" fmla="*/ 3122179 h 4379920"/>
                <a:gd name="connsiteX100" fmla="*/ 638886 w 4809278"/>
                <a:gd name="connsiteY100" fmla="*/ 3147083 h 4379920"/>
                <a:gd name="connsiteX101" fmla="*/ 642618 w 4809278"/>
                <a:gd name="connsiteY101" fmla="*/ 3149822 h 4379920"/>
                <a:gd name="connsiteX102" fmla="*/ 646351 w 4809278"/>
                <a:gd name="connsiteY102" fmla="*/ 3152562 h 4379920"/>
                <a:gd name="connsiteX103" fmla="*/ 646693 w 4809278"/>
                <a:gd name="connsiteY103" fmla="*/ 3152095 h 4379920"/>
                <a:gd name="connsiteX104" fmla="*/ 648407 w 4809278"/>
                <a:gd name="connsiteY104" fmla="*/ 3149760 h 4379920"/>
                <a:gd name="connsiteX105" fmla="*/ 651455 w 4809278"/>
                <a:gd name="connsiteY105" fmla="*/ 3153434 h 4379920"/>
                <a:gd name="connsiteX106" fmla="*/ 657548 w 4809278"/>
                <a:gd name="connsiteY106" fmla="*/ 3160780 h 4379920"/>
                <a:gd name="connsiteX107" fmla="*/ 660060 w 4809278"/>
                <a:gd name="connsiteY107" fmla="*/ 3133884 h 4379920"/>
                <a:gd name="connsiteX108" fmla="*/ 684435 w 4809278"/>
                <a:gd name="connsiteY108" fmla="*/ 3163270 h 4379920"/>
                <a:gd name="connsiteX109" fmla="*/ 690910 w 4809278"/>
                <a:gd name="connsiteY109" fmla="*/ 3162275 h 4379920"/>
                <a:gd name="connsiteX110" fmla="*/ 688168 w 4809278"/>
                <a:gd name="connsiteY110" fmla="*/ 3166011 h 4379920"/>
                <a:gd name="connsiteX111" fmla="*/ 691900 w 4809278"/>
                <a:gd name="connsiteY111" fmla="*/ 3168750 h 4379920"/>
                <a:gd name="connsiteX112" fmla="*/ 695633 w 4809278"/>
                <a:gd name="connsiteY112" fmla="*/ 3171489 h 4379920"/>
                <a:gd name="connsiteX113" fmla="*/ 699366 w 4809278"/>
                <a:gd name="connsiteY113" fmla="*/ 3174229 h 4379920"/>
                <a:gd name="connsiteX114" fmla="*/ 738903 w 4809278"/>
                <a:gd name="connsiteY114" fmla="*/ 3237734 h 4379920"/>
                <a:gd name="connsiteX115" fmla="*/ 741645 w 4809278"/>
                <a:gd name="connsiteY115" fmla="*/ 3233998 h 4379920"/>
                <a:gd name="connsiteX116" fmla="*/ 742636 w 4809278"/>
                <a:gd name="connsiteY116" fmla="*/ 3240474 h 4379920"/>
                <a:gd name="connsiteX117" fmla="*/ 748349 w 4809278"/>
                <a:gd name="connsiteY117" fmla="*/ 3256163 h 4379920"/>
                <a:gd name="connsiteX118" fmla="*/ 754824 w 4809278"/>
                <a:gd name="connsiteY118" fmla="*/ 3255167 h 4379920"/>
                <a:gd name="connsiteX119" fmla="*/ 786136 w 4809278"/>
                <a:gd name="connsiteY119" fmla="*/ 3329879 h 4379920"/>
                <a:gd name="connsiteX120" fmla="*/ 850810 w 4809278"/>
                <a:gd name="connsiteY120" fmla="*/ 3406085 h 4379920"/>
                <a:gd name="connsiteX121" fmla="*/ 1572411 w 4809278"/>
                <a:gd name="connsiteY121" fmla="*/ 4078582 h 4379920"/>
                <a:gd name="connsiteX122" fmla="*/ 1540366 w 4809278"/>
                <a:gd name="connsiteY122" fmla="*/ 4059204 h 4379920"/>
                <a:gd name="connsiteX123" fmla="*/ 1496795 w 4809278"/>
                <a:gd name="connsiteY123" fmla="*/ 4063590 h 4379920"/>
                <a:gd name="connsiteX124" fmla="*/ 1520184 w 4809278"/>
                <a:gd name="connsiteY124" fmla="*/ 4031188 h 4379920"/>
                <a:gd name="connsiteX125" fmla="*/ 1426888 w 4809278"/>
                <a:gd name="connsiteY125" fmla="*/ 4016254 h 4379920"/>
                <a:gd name="connsiteX126" fmla="*/ 1302012 w 4809278"/>
                <a:gd name="connsiteY126" fmla="*/ 4026873 h 4379920"/>
                <a:gd name="connsiteX127" fmla="*/ 1372236 w 4809278"/>
                <a:gd name="connsiteY127" fmla="*/ 4049419 h 4379920"/>
                <a:gd name="connsiteX128" fmla="*/ 1462972 w 4809278"/>
                <a:gd name="connsiteY128" fmla="*/ 4069635 h 4379920"/>
                <a:gd name="connsiteX129" fmla="*/ 1572411 w 4809278"/>
                <a:gd name="connsiteY129" fmla="*/ 4078582 h 4379920"/>
                <a:gd name="connsiteX130" fmla="*/ 3123180 w 4809278"/>
                <a:gd name="connsiteY130" fmla="*/ 4003152 h 4379920"/>
                <a:gd name="connsiteX131" fmla="*/ 3108653 w 4809278"/>
                <a:gd name="connsiteY131" fmla="*/ 4008531 h 4379920"/>
                <a:gd name="connsiteX132" fmla="*/ 3117774 w 4809278"/>
                <a:gd name="connsiteY132" fmla="*/ 3999963 h 4379920"/>
                <a:gd name="connsiteX133" fmla="*/ 3234673 w 4809278"/>
                <a:gd name="connsiteY133" fmla="*/ 3964303 h 4379920"/>
                <a:gd name="connsiteX134" fmla="*/ 2830129 w 4809278"/>
                <a:gd name="connsiteY134" fmla="*/ 3948864 h 4379920"/>
                <a:gd name="connsiteX135" fmla="*/ 2874332 w 4809278"/>
                <a:gd name="connsiteY135" fmla="*/ 3984233 h 4379920"/>
                <a:gd name="connsiteX136" fmla="*/ 2598607 w 4809278"/>
                <a:gd name="connsiteY136" fmla="*/ 4032935 h 4379920"/>
                <a:gd name="connsiteX137" fmla="*/ 2485972 w 4809278"/>
                <a:gd name="connsiteY137" fmla="*/ 4049684 h 4379920"/>
                <a:gd name="connsiteX138" fmla="*/ 2447334 w 4809278"/>
                <a:gd name="connsiteY138" fmla="*/ 4051989 h 4379920"/>
                <a:gd name="connsiteX139" fmla="*/ 2249852 w 4809278"/>
                <a:gd name="connsiteY139" fmla="*/ 4027867 h 4379920"/>
                <a:gd name="connsiteX140" fmla="*/ 2201479 w 4809278"/>
                <a:gd name="connsiteY140" fmla="*/ 4024244 h 4379920"/>
                <a:gd name="connsiteX141" fmla="*/ 1845915 w 4809278"/>
                <a:gd name="connsiteY141" fmla="*/ 3955539 h 4379920"/>
                <a:gd name="connsiteX142" fmla="*/ 1749075 w 4809278"/>
                <a:gd name="connsiteY142" fmla="*/ 3915596 h 4379920"/>
                <a:gd name="connsiteX143" fmla="*/ 1692952 w 4809278"/>
                <a:gd name="connsiteY143" fmla="*/ 3907101 h 4379920"/>
                <a:gd name="connsiteX144" fmla="*/ 1696280 w 4809278"/>
                <a:gd name="connsiteY144" fmla="*/ 3907831 h 4379920"/>
                <a:gd name="connsiteX145" fmla="*/ 1690565 w 4809278"/>
                <a:gd name="connsiteY145" fmla="*/ 3908524 h 4379920"/>
                <a:gd name="connsiteX146" fmla="*/ 1676708 w 4809278"/>
                <a:gd name="connsiteY146" fmla="*/ 3916786 h 4379920"/>
                <a:gd name="connsiteX147" fmla="*/ 1679261 w 4809278"/>
                <a:gd name="connsiteY147" fmla="*/ 3920915 h 4379920"/>
                <a:gd name="connsiteX148" fmla="*/ 1697480 w 4809278"/>
                <a:gd name="connsiteY148" fmla="*/ 3931932 h 4379920"/>
                <a:gd name="connsiteX149" fmla="*/ 1742282 w 4809278"/>
                <a:gd name="connsiteY149" fmla="*/ 3944273 h 4379920"/>
                <a:gd name="connsiteX150" fmla="*/ 1736705 w 4809278"/>
                <a:gd name="connsiteY150" fmla="*/ 3944553 h 4379920"/>
                <a:gd name="connsiteX151" fmla="*/ 1559512 w 4809278"/>
                <a:gd name="connsiteY151" fmla="*/ 3900044 h 4379920"/>
                <a:gd name="connsiteX152" fmla="*/ 1577836 w 4809278"/>
                <a:gd name="connsiteY152" fmla="*/ 3901038 h 4379920"/>
                <a:gd name="connsiteX153" fmla="*/ 1641756 w 4809278"/>
                <a:gd name="connsiteY153" fmla="*/ 3901553 h 4379920"/>
                <a:gd name="connsiteX154" fmla="*/ 1578838 w 4809278"/>
                <a:gd name="connsiteY154" fmla="*/ 3882713 h 4379920"/>
                <a:gd name="connsiteX155" fmla="*/ 1579841 w 4809278"/>
                <a:gd name="connsiteY155" fmla="*/ 3864389 h 4379920"/>
                <a:gd name="connsiteX156" fmla="*/ 1535433 w 4809278"/>
                <a:gd name="connsiteY156" fmla="*/ 3853763 h 4379920"/>
                <a:gd name="connsiteX157" fmla="*/ 1492775 w 4809278"/>
                <a:gd name="connsiteY157" fmla="*/ 3843447 h 4379920"/>
                <a:gd name="connsiteX158" fmla="*/ 1404328 w 4809278"/>
                <a:gd name="connsiteY158" fmla="*/ 3840835 h 4379920"/>
                <a:gd name="connsiteX159" fmla="*/ 1458222 w 4809278"/>
                <a:gd name="connsiteY159" fmla="*/ 3881878 h 4379920"/>
                <a:gd name="connsiteX160" fmla="*/ 1605871 w 4809278"/>
                <a:gd name="connsiteY160" fmla="*/ 3971909 h 4379920"/>
                <a:gd name="connsiteX161" fmla="*/ 1847189 w 4809278"/>
                <a:gd name="connsiteY161" fmla="*/ 4062198 h 4379920"/>
                <a:gd name="connsiteX162" fmla="*/ 2084851 w 4809278"/>
                <a:gd name="connsiteY162" fmla="*/ 4122665 h 4379920"/>
                <a:gd name="connsiteX163" fmla="*/ 2145122 w 4809278"/>
                <a:gd name="connsiteY163" fmla="*/ 4087602 h 4379920"/>
                <a:gd name="connsiteX164" fmla="*/ 2207994 w 4809278"/>
                <a:gd name="connsiteY164" fmla="*/ 4104781 h 4379920"/>
                <a:gd name="connsiteX165" fmla="*/ 2211715 w 4809278"/>
                <a:gd name="connsiteY165" fmla="*/ 4105153 h 4379920"/>
                <a:gd name="connsiteX166" fmla="*/ 2208907 w 4809278"/>
                <a:gd name="connsiteY166" fmla="*/ 4108839 h 4379920"/>
                <a:gd name="connsiteX167" fmla="*/ 2213314 w 4809278"/>
                <a:gd name="connsiteY167" fmla="*/ 4108100 h 4379920"/>
                <a:gd name="connsiteX168" fmla="*/ 2206698 w 4809278"/>
                <a:gd name="connsiteY168" fmla="*/ 4111740 h 4379920"/>
                <a:gd name="connsiteX169" fmla="*/ 2193879 w 4809278"/>
                <a:gd name="connsiteY169" fmla="*/ 4128575 h 4379920"/>
                <a:gd name="connsiteX170" fmla="*/ 2199006 w 4809278"/>
                <a:gd name="connsiteY170" fmla="*/ 4132351 h 4379920"/>
                <a:gd name="connsiteX171" fmla="*/ 2226569 w 4809278"/>
                <a:gd name="connsiteY171" fmla="*/ 4136839 h 4379920"/>
                <a:gd name="connsiteX172" fmla="*/ 2662085 w 4809278"/>
                <a:gd name="connsiteY172" fmla="*/ 4068264 h 4379920"/>
                <a:gd name="connsiteX173" fmla="*/ 3079911 w 4809278"/>
                <a:gd name="connsiteY173" fmla="*/ 4021798 h 4379920"/>
                <a:gd name="connsiteX174" fmla="*/ 3090961 w 4809278"/>
                <a:gd name="connsiteY174" fmla="*/ 4030641 h 4379920"/>
                <a:gd name="connsiteX175" fmla="*/ 3099807 w 4809278"/>
                <a:gd name="connsiteY175" fmla="*/ 4019586 h 4379920"/>
                <a:gd name="connsiteX176" fmla="*/ 3139600 w 4809278"/>
                <a:gd name="connsiteY176" fmla="*/ 4015161 h 4379920"/>
                <a:gd name="connsiteX177" fmla="*/ 3128550 w 4809278"/>
                <a:gd name="connsiteY177" fmla="*/ 4006319 h 4379920"/>
                <a:gd name="connsiteX178" fmla="*/ 3123180 w 4809278"/>
                <a:gd name="connsiteY178" fmla="*/ 4003152 h 4379920"/>
                <a:gd name="connsiteX179" fmla="*/ 3143267 w 4809278"/>
                <a:gd name="connsiteY179" fmla="*/ 3995712 h 4379920"/>
                <a:gd name="connsiteX180" fmla="*/ 3234673 w 4809278"/>
                <a:gd name="connsiteY180" fmla="*/ 3964303 h 4379920"/>
                <a:gd name="connsiteX181" fmla="*/ 4660534 w 4809278"/>
                <a:gd name="connsiteY181" fmla="*/ 3048064 h 4379920"/>
                <a:gd name="connsiteX182" fmla="*/ 4582830 w 4809278"/>
                <a:gd name="connsiteY182" fmla="*/ 3128761 h 4379920"/>
                <a:gd name="connsiteX183" fmla="*/ 4421763 w 4809278"/>
                <a:gd name="connsiteY183" fmla="*/ 3294702 h 4379920"/>
                <a:gd name="connsiteX184" fmla="*/ 4423728 w 4809278"/>
                <a:gd name="connsiteY184" fmla="*/ 3316761 h 4379920"/>
                <a:gd name="connsiteX185" fmla="*/ 4400496 w 4809278"/>
                <a:gd name="connsiteY185" fmla="*/ 3413324 h 4379920"/>
                <a:gd name="connsiteX186" fmla="*/ 4129751 w 4809278"/>
                <a:gd name="connsiteY186" fmla="*/ 3601666 h 4379920"/>
                <a:gd name="connsiteX187" fmla="*/ 3879654 w 4809278"/>
                <a:gd name="connsiteY187" fmla="*/ 3811919 h 4379920"/>
                <a:gd name="connsiteX188" fmla="*/ 3863502 w 4809278"/>
                <a:gd name="connsiteY188" fmla="*/ 3823465 h 4379920"/>
                <a:gd name="connsiteX189" fmla="*/ 3787169 w 4809278"/>
                <a:gd name="connsiteY189" fmla="*/ 3902523 h 4379920"/>
                <a:gd name="connsiteX190" fmla="*/ 3451470 w 4809278"/>
                <a:gd name="connsiteY190" fmla="*/ 4076440 h 4379920"/>
                <a:gd name="connsiteX191" fmla="*/ 3337453 w 4809278"/>
                <a:gd name="connsiteY191" fmla="*/ 4129548 h 4379920"/>
                <a:gd name="connsiteX192" fmla="*/ 2749638 w 4809278"/>
                <a:gd name="connsiteY192" fmla="*/ 4320867 h 4379920"/>
                <a:gd name="connsiteX193" fmla="*/ 2625545 w 4809278"/>
                <a:gd name="connsiteY193" fmla="*/ 4351630 h 4379920"/>
                <a:gd name="connsiteX194" fmla="*/ 2546205 w 4809278"/>
                <a:gd name="connsiteY194" fmla="*/ 4379920 h 4379920"/>
                <a:gd name="connsiteX195" fmla="*/ 2293089 w 4809278"/>
                <a:gd name="connsiteY195" fmla="*/ 4346377 h 4379920"/>
                <a:gd name="connsiteX196" fmla="*/ 2106256 w 4809278"/>
                <a:gd name="connsiteY196" fmla="*/ 4347860 h 4379920"/>
                <a:gd name="connsiteX197" fmla="*/ 1990185 w 4809278"/>
                <a:gd name="connsiteY197" fmla="*/ 4326870 h 4379920"/>
                <a:gd name="connsiteX198" fmla="*/ 1815397 w 4809278"/>
                <a:gd name="connsiteY198" fmla="*/ 4270686 h 4379920"/>
                <a:gd name="connsiteX199" fmla="*/ 1330669 w 4809278"/>
                <a:gd name="connsiteY199" fmla="*/ 4104664 h 4379920"/>
                <a:gd name="connsiteX200" fmla="*/ 1256989 w 4809278"/>
                <a:gd name="connsiteY200" fmla="*/ 4077371 h 4379920"/>
                <a:gd name="connsiteX201" fmla="*/ 1183150 w 4809278"/>
                <a:gd name="connsiteY201" fmla="*/ 4036955 h 4379920"/>
                <a:gd name="connsiteX202" fmla="*/ 1168340 w 4809278"/>
                <a:gd name="connsiteY202" fmla="*/ 4012504 h 4379920"/>
                <a:gd name="connsiteX203" fmla="*/ 1206640 w 4809278"/>
                <a:gd name="connsiteY203" fmla="*/ 3999996 h 4379920"/>
                <a:gd name="connsiteX204" fmla="*/ 1210194 w 4809278"/>
                <a:gd name="connsiteY204" fmla="*/ 4000185 h 4379920"/>
                <a:gd name="connsiteX205" fmla="*/ 1248086 w 4809278"/>
                <a:gd name="connsiteY205" fmla="*/ 4011463 h 4379920"/>
                <a:gd name="connsiteX206" fmla="*/ 1268486 w 4809278"/>
                <a:gd name="connsiteY206" fmla="*/ 4019248 h 4379920"/>
                <a:gd name="connsiteX207" fmla="*/ 1291826 w 4809278"/>
                <a:gd name="connsiteY207" fmla="*/ 4014642 h 4379920"/>
                <a:gd name="connsiteX208" fmla="*/ 1282118 w 4809278"/>
                <a:gd name="connsiteY208" fmla="*/ 3990747 h 4379920"/>
                <a:gd name="connsiteX209" fmla="*/ 1273560 w 4809278"/>
                <a:gd name="connsiteY209" fmla="*/ 3985445 h 4379920"/>
                <a:gd name="connsiteX210" fmla="*/ 1266462 w 4809278"/>
                <a:gd name="connsiteY210" fmla="*/ 3979509 h 4379920"/>
                <a:gd name="connsiteX211" fmla="*/ 1254114 w 4809278"/>
                <a:gd name="connsiteY211" fmla="*/ 3954332 h 4379920"/>
                <a:gd name="connsiteX212" fmla="*/ 1186093 w 4809278"/>
                <a:gd name="connsiteY212" fmla="*/ 3922493 h 4379920"/>
                <a:gd name="connsiteX213" fmla="*/ 1148191 w 4809278"/>
                <a:gd name="connsiteY213" fmla="*/ 3916773 h 4379920"/>
                <a:gd name="connsiteX214" fmla="*/ 975926 w 4809278"/>
                <a:gd name="connsiteY214" fmla="*/ 3775472 h 4379920"/>
                <a:gd name="connsiteX215" fmla="*/ 762058 w 4809278"/>
                <a:gd name="connsiteY215" fmla="*/ 3558543 h 4379920"/>
                <a:gd name="connsiteX216" fmla="*/ 590014 w 4809278"/>
                <a:gd name="connsiteY216" fmla="*/ 3345973 h 4379920"/>
                <a:gd name="connsiteX217" fmla="*/ 494854 w 4809278"/>
                <a:gd name="connsiteY217" fmla="*/ 3202350 h 4379920"/>
                <a:gd name="connsiteX218" fmla="*/ 442093 w 4809278"/>
                <a:gd name="connsiteY218" fmla="*/ 3148940 h 4379920"/>
                <a:gd name="connsiteX219" fmla="*/ 425307 w 4809278"/>
                <a:gd name="connsiteY219" fmla="*/ 3107989 h 4379920"/>
                <a:gd name="connsiteX220" fmla="*/ 432133 w 4809278"/>
                <a:gd name="connsiteY220" fmla="*/ 3212991 h 4379920"/>
                <a:gd name="connsiteX221" fmla="*/ 597269 w 4809278"/>
                <a:gd name="connsiteY221" fmla="*/ 3416070 h 4379920"/>
                <a:gd name="connsiteX222" fmla="*/ 646515 w 4809278"/>
                <a:gd name="connsiteY222" fmla="*/ 3498091 h 4379920"/>
                <a:gd name="connsiteX223" fmla="*/ 631308 w 4809278"/>
                <a:gd name="connsiteY223" fmla="*/ 3491866 h 4379920"/>
                <a:gd name="connsiteX224" fmla="*/ 616823 w 4809278"/>
                <a:gd name="connsiteY224" fmla="*/ 3488104 h 4379920"/>
                <a:gd name="connsiteX225" fmla="*/ 513324 w 4809278"/>
                <a:gd name="connsiteY225" fmla="*/ 3369984 h 4379920"/>
                <a:gd name="connsiteX226" fmla="*/ 596531 w 4809278"/>
                <a:gd name="connsiteY226" fmla="*/ 3521241 h 4379920"/>
                <a:gd name="connsiteX227" fmla="*/ 642552 w 4809278"/>
                <a:gd name="connsiteY227" fmla="*/ 3572725 h 4379920"/>
                <a:gd name="connsiteX228" fmla="*/ 654225 w 4809278"/>
                <a:gd name="connsiteY228" fmla="*/ 3618679 h 4379920"/>
                <a:gd name="connsiteX229" fmla="*/ 574521 w 4809278"/>
                <a:gd name="connsiteY229" fmla="*/ 3546445 h 4379920"/>
                <a:gd name="connsiteX230" fmla="*/ 418986 w 4809278"/>
                <a:gd name="connsiteY230" fmla="*/ 3326341 h 4379920"/>
                <a:gd name="connsiteX231" fmla="*/ 327047 w 4809278"/>
                <a:gd name="connsiteY231" fmla="*/ 3065705 h 4379920"/>
                <a:gd name="connsiteX232" fmla="*/ 279004 w 4809278"/>
                <a:gd name="connsiteY232" fmla="*/ 2923444 h 4379920"/>
                <a:gd name="connsiteX233" fmla="*/ 252761 w 4809278"/>
                <a:gd name="connsiteY233" fmla="*/ 2770653 h 4379920"/>
                <a:gd name="connsiteX234" fmla="*/ 263434 w 4809278"/>
                <a:gd name="connsiteY234" fmla="*/ 2714623 h 4379920"/>
                <a:gd name="connsiteX235" fmla="*/ 267339 w 4809278"/>
                <a:gd name="connsiteY235" fmla="*/ 2622308 h 4379920"/>
                <a:gd name="connsiteX236" fmla="*/ 269017 w 4809278"/>
                <a:gd name="connsiteY236" fmla="*/ 2601441 h 4379920"/>
                <a:gd name="connsiteX237" fmla="*/ 262942 w 4809278"/>
                <a:gd name="connsiteY237" fmla="*/ 2584296 h 4379920"/>
                <a:gd name="connsiteX238" fmla="*/ 251149 w 4809278"/>
                <a:gd name="connsiteY238" fmla="*/ 2605054 h 4379920"/>
                <a:gd name="connsiteX239" fmla="*/ 249489 w 4809278"/>
                <a:gd name="connsiteY239" fmla="*/ 2614802 h 4379920"/>
                <a:gd name="connsiteX240" fmla="*/ 246740 w 4809278"/>
                <a:gd name="connsiteY240" fmla="*/ 2623638 h 4379920"/>
                <a:gd name="connsiteX241" fmla="*/ 234210 w 4809278"/>
                <a:gd name="connsiteY241" fmla="*/ 2647493 h 4379920"/>
                <a:gd name="connsiteX242" fmla="*/ 226176 w 4809278"/>
                <a:gd name="connsiteY242" fmla="*/ 2704803 h 4379920"/>
                <a:gd name="connsiteX243" fmla="*/ 182938 w 4809278"/>
                <a:gd name="connsiteY243" fmla="*/ 2576768 h 4379920"/>
                <a:gd name="connsiteX244" fmla="*/ 179722 w 4809278"/>
                <a:gd name="connsiteY244" fmla="*/ 2540673 h 4379920"/>
                <a:gd name="connsiteX245" fmla="*/ 175732 w 4809278"/>
                <a:gd name="connsiteY245" fmla="*/ 2529912 h 4379920"/>
                <a:gd name="connsiteX246" fmla="*/ 206103 w 4809278"/>
                <a:gd name="connsiteY246" fmla="*/ 2417049 h 4379920"/>
                <a:gd name="connsiteX247" fmla="*/ 215934 w 4809278"/>
                <a:gd name="connsiteY247" fmla="*/ 2323195 h 4379920"/>
                <a:gd name="connsiteX248" fmla="*/ 196636 w 4809278"/>
                <a:gd name="connsiteY248" fmla="*/ 2310766 h 4379920"/>
                <a:gd name="connsiteX249" fmla="*/ 131109 w 4809278"/>
                <a:gd name="connsiteY249" fmla="*/ 2511147 h 4379920"/>
                <a:gd name="connsiteX250" fmla="*/ 98653 w 4809278"/>
                <a:gd name="connsiteY250" fmla="*/ 2316967 h 4379920"/>
                <a:gd name="connsiteX251" fmla="*/ 60122 w 4809278"/>
                <a:gd name="connsiteY251" fmla="*/ 2105643 h 4379920"/>
                <a:gd name="connsiteX252" fmla="*/ 69192 w 4809278"/>
                <a:gd name="connsiteY252" fmla="*/ 1878455 h 4379920"/>
                <a:gd name="connsiteX253" fmla="*/ 56336 w 4809278"/>
                <a:gd name="connsiteY253" fmla="*/ 1881622 h 4379920"/>
                <a:gd name="connsiteX254" fmla="*/ 58173 w 4809278"/>
                <a:gd name="connsiteY254" fmla="*/ 1873879 h 4379920"/>
                <a:gd name="connsiteX255" fmla="*/ 67270 w 4809278"/>
                <a:gd name="connsiteY255" fmla="*/ 1783123 h 4379920"/>
                <a:gd name="connsiteX256" fmla="*/ 69950 w 4809278"/>
                <a:gd name="connsiteY256" fmla="*/ 1762167 h 4379920"/>
                <a:gd name="connsiteX257" fmla="*/ 66973 w 4809278"/>
                <a:gd name="connsiteY257" fmla="*/ 1745756 h 4379920"/>
                <a:gd name="connsiteX258" fmla="*/ 56727 w 4809278"/>
                <a:gd name="connsiteY258" fmla="*/ 1766882 h 4379920"/>
                <a:gd name="connsiteX259" fmla="*/ 55069 w 4809278"/>
                <a:gd name="connsiteY259" fmla="*/ 1776631 h 4379920"/>
                <a:gd name="connsiteX260" fmla="*/ 52865 w 4809278"/>
                <a:gd name="connsiteY260" fmla="*/ 1785922 h 4379920"/>
                <a:gd name="connsiteX261" fmla="*/ 41884 w 4809278"/>
                <a:gd name="connsiteY261" fmla="*/ 1810144 h 4379920"/>
                <a:gd name="connsiteX262" fmla="*/ 30724 w 4809278"/>
                <a:gd name="connsiteY262" fmla="*/ 1883398 h 4379920"/>
                <a:gd name="connsiteX263" fmla="*/ 29392 w 4809278"/>
                <a:gd name="connsiteY263" fmla="*/ 1913835 h 4379920"/>
                <a:gd name="connsiteX264" fmla="*/ 14611 w 4809278"/>
                <a:gd name="connsiteY264" fmla="*/ 1923742 h 4379920"/>
                <a:gd name="connsiteX265" fmla="*/ 8684 w 4809278"/>
                <a:gd name="connsiteY265" fmla="*/ 1925281 h 4379920"/>
                <a:gd name="connsiteX266" fmla="*/ 74805 w 4809278"/>
                <a:gd name="connsiteY266" fmla="*/ 1447936 h 4379920"/>
                <a:gd name="connsiteX267" fmla="*/ 104033 w 4809278"/>
                <a:gd name="connsiteY267" fmla="*/ 1412992 h 4379920"/>
                <a:gd name="connsiteX268" fmla="*/ 150390 w 4809278"/>
                <a:gd name="connsiteY268" fmla="*/ 1229983 h 4379920"/>
                <a:gd name="connsiteX269" fmla="*/ 249599 w 4809278"/>
                <a:gd name="connsiteY269" fmla="*/ 1050351 h 4379920"/>
                <a:gd name="connsiteX270" fmla="*/ 316127 w 4809278"/>
                <a:gd name="connsiteY270" fmla="*/ 900918 h 4379920"/>
                <a:gd name="connsiteX271" fmla="*/ 350398 w 4809278"/>
                <a:gd name="connsiteY271" fmla="*/ 848849 h 4379920"/>
                <a:gd name="connsiteX272" fmla="*/ 377930 w 4809278"/>
                <a:gd name="connsiteY272" fmla="*/ 743819 h 4379920"/>
                <a:gd name="connsiteX273" fmla="*/ 477527 w 4809278"/>
                <a:gd name="connsiteY273" fmla="*/ 551519 h 4379920"/>
                <a:gd name="connsiteX274" fmla="*/ 589421 w 4809278"/>
                <a:gd name="connsiteY274" fmla="*/ 463228 h 4379920"/>
                <a:gd name="connsiteX275" fmla="*/ 584665 w 4809278"/>
                <a:gd name="connsiteY275" fmla="*/ 472243 h 4379920"/>
                <a:gd name="connsiteX276" fmla="*/ 566863 w 4809278"/>
                <a:gd name="connsiteY276" fmla="*/ 539014 h 4379920"/>
                <a:gd name="connsiteX277" fmla="*/ 583730 w 4809278"/>
                <a:gd name="connsiteY277" fmla="*/ 535490 h 4379920"/>
                <a:gd name="connsiteX278" fmla="*/ 641498 w 4809278"/>
                <a:gd name="connsiteY278" fmla="*/ 491941 h 4379920"/>
                <a:gd name="connsiteX279" fmla="*/ 665625 w 4809278"/>
                <a:gd name="connsiteY279" fmla="*/ 405405 h 4379920"/>
                <a:gd name="connsiteX280" fmla="*/ 671393 w 4809278"/>
                <a:gd name="connsiteY280" fmla="*/ 390741 h 4379920"/>
                <a:gd name="connsiteX281" fmla="*/ 671850 w 4809278"/>
                <a:gd name="connsiteY281" fmla="*/ 390197 h 4379920"/>
                <a:gd name="connsiteX282" fmla="*/ 668951 w 4809278"/>
                <a:gd name="connsiteY282" fmla="*/ 380348 h 4379920"/>
                <a:gd name="connsiteX283" fmla="*/ 680100 w 4809278"/>
                <a:gd name="connsiteY283" fmla="*/ 363691 h 4379920"/>
                <a:gd name="connsiteX284" fmla="*/ 1007396 w 4809278"/>
                <a:gd name="connsiteY284" fmla="*/ 50046 h 4379920"/>
                <a:gd name="connsiteX285" fmla="*/ 1064521 w 4809278"/>
                <a:gd name="connsiteY285" fmla="*/ 5306 h 4379920"/>
                <a:gd name="connsiteX286" fmla="*/ 1086096 w 4809278"/>
                <a:gd name="connsiteY286" fmla="*/ 0 h 4379920"/>
                <a:gd name="connsiteX287" fmla="*/ 4809278 w 4809278"/>
                <a:gd name="connsiteY287" fmla="*/ 2149580 h 4379920"/>
                <a:gd name="connsiteX288" fmla="*/ 4801754 w 4809278"/>
                <a:gd name="connsiteY288" fmla="*/ 2181384 h 4379920"/>
                <a:gd name="connsiteX289" fmla="*/ 4785632 w 4809278"/>
                <a:gd name="connsiteY289" fmla="*/ 2313822 h 4379920"/>
                <a:gd name="connsiteX290" fmla="*/ 4770910 w 4809278"/>
                <a:gd name="connsiteY290" fmla="*/ 2341410 h 4379920"/>
                <a:gd name="connsiteX291" fmla="*/ 4755154 w 4809278"/>
                <a:gd name="connsiteY291" fmla="*/ 2385765 h 4379920"/>
                <a:gd name="connsiteX292" fmla="*/ 4662055 w 4809278"/>
                <a:gd name="connsiteY292" fmla="*/ 2662378 h 4379920"/>
                <a:gd name="connsiteX293" fmla="*/ 4650559 w 4809278"/>
                <a:gd name="connsiteY293" fmla="*/ 2669465 h 4379920"/>
                <a:gd name="connsiteX294" fmla="*/ 4629542 w 4809278"/>
                <a:gd name="connsiteY294" fmla="*/ 2700141 h 4379920"/>
                <a:gd name="connsiteX295" fmla="*/ 4608247 w 4809278"/>
                <a:gd name="connsiteY295" fmla="*/ 2733366 h 4379920"/>
                <a:gd name="connsiteX296" fmla="*/ 4587837 w 4809278"/>
                <a:gd name="connsiteY296" fmla="*/ 2731142 h 4379920"/>
                <a:gd name="connsiteX297" fmla="*/ 4557101 w 4809278"/>
                <a:gd name="connsiteY297" fmla="*/ 2743480 h 4379920"/>
                <a:gd name="connsiteX298" fmla="*/ 4557378 w 4809278"/>
                <a:gd name="connsiteY298" fmla="*/ 2791966 h 4379920"/>
                <a:gd name="connsiteX299" fmla="*/ 4558477 w 4809278"/>
                <a:gd name="connsiteY299" fmla="*/ 2838356 h 4379920"/>
                <a:gd name="connsiteX300" fmla="*/ 4563173 w 4809278"/>
                <a:gd name="connsiteY300" fmla="*/ 2862698 h 4379920"/>
                <a:gd name="connsiteX301" fmla="*/ 4571928 w 4809278"/>
                <a:gd name="connsiteY301" fmla="*/ 2858886 h 4379920"/>
                <a:gd name="connsiteX302" fmla="*/ 4590165 w 4809278"/>
                <a:gd name="connsiteY302" fmla="*/ 2853725 h 4379920"/>
                <a:gd name="connsiteX303" fmla="*/ 4609454 w 4809278"/>
                <a:gd name="connsiteY303" fmla="*/ 2871714 h 4379920"/>
                <a:gd name="connsiteX304" fmla="*/ 4598949 w 4809278"/>
                <a:gd name="connsiteY304" fmla="*/ 2935308 h 4379920"/>
                <a:gd name="connsiteX305" fmla="*/ 4554728 w 4809278"/>
                <a:gd name="connsiteY305" fmla="*/ 3045867 h 4379920"/>
                <a:gd name="connsiteX306" fmla="*/ 4560128 w 4809278"/>
                <a:gd name="connsiteY306" fmla="*/ 3083789 h 4379920"/>
                <a:gd name="connsiteX307" fmla="*/ 4597315 w 4809278"/>
                <a:gd name="connsiteY307" fmla="*/ 3081488 h 4379920"/>
                <a:gd name="connsiteX308" fmla="*/ 4660534 w 4809278"/>
                <a:gd name="connsiteY308" fmla="*/ 3048064 h 437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4809278" h="4379920">
                  <a:moveTo>
                    <a:pt x="518146" y="2748060"/>
                  </a:moveTo>
                  <a:lnTo>
                    <a:pt x="516675" y="2746287"/>
                  </a:lnTo>
                  <a:cubicBezTo>
                    <a:pt x="516084" y="2745134"/>
                    <a:pt x="515837" y="2743516"/>
                    <a:pt x="517207" y="2741648"/>
                  </a:cubicBezTo>
                  <a:close/>
                  <a:moveTo>
                    <a:pt x="584786" y="2923446"/>
                  </a:moveTo>
                  <a:cubicBezTo>
                    <a:pt x="582919" y="2922077"/>
                    <a:pt x="581987" y="2921392"/>
                    <a:pt x="581396" y="2920240"/>
                  </a:cubicBezTo>
                  <a:lnTo>
                    <a:pt x="581146" y="2919116"/>
                  </a:lnTo>
                  <a:close/>
                  <a:moveTo>
                    <a:pt x="592251" y="2928925"/>
                  </a:moveTo>
                  <a:cubicBezTo>
                    <a:pt x="590385" y="2927555"/>
                    <a:pt x="590137" y="2925936"/>
                    <a:pt x="589765" y="2923509"/>
                  </a:cubicBezTo>
                  <a:lnTo>
                    <a:pt x="588884" y="2920706"/>
                  </a:lnTo>
                  <a:lnTo>
                    <a:pt x="591259" y="2922450"/>
                  </a:lnTo>
                  <a:cubicBezTo>
                    <a:pt x="591259" y="2922450"/>
                    <a:pt x="588518" y="2926186"/>
                    <a:pt x="592251" y="2928925"/>
                  </a:cubicBezTo>
                  <a:close/>
                  <a:moveTo>
                    <a:pt x="649093" y="3148825"/>
                  </a:moveTo>
                  <a:lnTo>
                    <a:pt x="648407" y="3149760"/>
                  </a:lnTo>
                  <a:lnTo>
                    <a:pt x="645359" y="3146086"/>
                  </a:lnTo>
                  <a:cubicBezTo>
                    <a:pt x="645359" y="3146086"/>
                    <a:pt x="645359" y="3146086"/>
                    <a:pt x="649093" y="3148825"/>
                  </a:cubicBezTo>
                  <a:close/>
                  <a:moveTo>
                    <a:pt x="740655" y="3227523"/>
                  </a:moveTo>
                  <a:cubicBezTo>
                    <a:pt x="740655" y="3227523"/>
                    <a:pt x="739720" y="3226838"/>
                    <a:pt x="739131" y="3225687"/>
                  </a:cubicBezTo>
                  <a:lnTo>
                    <a:pt x="739357" y="3223710"/>
                  </a:lnTo>
                  <a:close/>
                  <a:moveTo>
                    <a:pt x="850810" y="3406085"/>
                  </a:moveTo>
                  <a:cubicBezTo>
                    <a:pt x="839382" y="3374706"/>
                    <a:pt x="806550" y="3333366"/>
                    <a:pt x="785905" y="3306718"/>
                  </a:cubicBezTo>
                  <a:cubicBezTo>
                    <a:pt x="797863" y="3298251"/>
                    <a:pt x="769522" y="3242964"/>
                    <a:pt x="750861" y="3229267"/>
                  </a:cubicBezTo>
                  <a:cubicBezTo>
                    <a:pt x="750861" y="3229267"/>
                    <a:pt x="750861" y="3229267"/>
                    <a:pt x="747128" y="3226528"/>
                  </a:cubicBezTo>
                  <a:cubicBezTo>
                    <a:pt x="747128" y="3226528"/>
                    <a:pt x="746137" y="3220053"/>
                    <a:pt x="746137" y="3220053"/>
                  </a:cubicBezTo>
                  <a:cubicBezTo>
                    <a:pt x="742405" y="3217314"/>
                    <a:pt x="739662" y="3221049"/>
                    <a:pt x="739662" y="3221049"/>
                  </a:cubicBezTo>
                  <a:lnTo>
                    <a:pt x="739357" y="3223710"/>
                  </a:lnTo>
                  <a:lnTo>
                    <a:pt x="728606" y="3192098"/>
                  </a:lnTo>
                  <a:cubicBezTo>
                    <a:pt x="724197" y="3179522"/>
                    <a:pt x="717797" y="3164766"/>
                    <a:pt x="704618" y="3143598"/>
                  </a:cubicBezTo>
                  <a:cubicBezTo>
                    <a:pt x="700886" y="3140857"/>
                    <a:pt x="703628" y="3137122"/>
                    <a:pt x="699895" y="3134383"/>
                  </a:cubicBezTo>
                  <a:cubicBezTo>
                    <a:pt x="696162" y="3131643"/>
                    <a:pt x="698904" y="3127908"/>
                    <a:pt x="698904" y="3127908"/>
                  </a:cubicBezTo>
                  <a:cubicBezTo>
                    <a:pt x="691439" y="3122429"/>
                    <a:pt x="691439" y="3122429"/>
                    <a:pt x="688698" y="3126165"/>
                  </a:cubicBezTo>
                  <a:cubicBezTo>
                    <a:pt x="687707" y="3119689"/>
                    <a:pt x="678260" y="3101260"/>
                    <a:pt x="681003" y="3097525"/>
                  </a:cubicBezTo>
                  <a:cubicBezTo>
                    <a:pt x="646188" y="3043234"/>
                    <a:pt x="624091" y="2963791"/>
                    <a:pt x="586536" y="2913235"/>
                  </a:cubicBezTo>
                  <a:lnTo>
                    <a:pt x="588884" y="2920706"/>
                  </a:lnTo>
                  <a:lnTo>
                    <a:pt x="587527" y="2919710"/>
                  </a:lnTo>
                  <a:cubicBezTo>
                    <a:pt x="586536" y="2913235"/>
                    <a:pt x="586536" y="2913235"/>
                    <a:pt x="582804" y="2910496"/>
                  </a:cubicBezTo>
                  <a:cubicBezTo>
                    <a:pt x="582804" y="2910496"/>
                    <a:pt x="580062" y="2914231"/>
                    <a:pt x="580062" y="2914231"/>
                  </a:cubicBezTo>
                  <a:lnTo>
                    <a:pt x="581146" y="2919116"/>
                  </a:lnTo>
                  <a:lnTo>
                    <a:pt x="570607" y="2906574"/>
                  </a:lnTo>
                  <a:cubicBezTo>
                    <a:pt x="565322" y="2899103"/>
                    <a:pt x="559913" y="2890822"/>
                    <a:pt x="555686" y="2884845"/>
                  </a:cubicBezTo>
                  <a:cubicBezTo>
                    <a:pt x="559418" y="2887585"/>
                    <a:pt x="559418" y="2887585"/>
                    <a:pt x="559418" y="2887585"/>
                  </a:cubicBezTo>
                  <a:cubicBezTo>
                    <a:pt x="559418" y="2887585"/>
                    <a:pt x="558428" y="2881109"/>
                    <a:pt x="554694" y="2878370"/>
                  </a:cubicBezTo>
                  <a:cubicBezTo>
                    <a:pt x="557436" y="2874634"/>
                    <a:pt x="553704" y="2871895"/>
                    <a:pt x="553704" y="2871895"/>
                  </a:cubicBezTo>
                  <a:cubicBezTo>
                    <a:pt x="541895" y="2848859"/>
                    <a:pt x="532639" y="2826258"/>
                    <a:pt x="526400" y="2804436"/>
                  </a:cubicBezTo>
                  <a:lnTo>
                    <a:pt x="518146" y="2748060"/>
                  </a:lnTo>
                  <a:lnTo>
                    <a:pt x="518198" y="2748122"/>
                  </a:lnTo>
                  <a:cubicBezTo>
                    <a:pt x="521930" y="2750862"/>
                    <a:pt x="521930" y="2750862"/>
                    <a:pt x="524671" y="2747127"/>
                  </a:cubicBezTo>
                  <a:cubicBezTo>
                    <a:pt x="524671" y="2747127"/>
                    <a:pt x="520940" y="2744388"/>
                    <a:pt x="520940" y="2744388"/>
                  </a:cubicBezTo>
                  <a:cubicBezTo>
                    <a:pt x="520940" y="2744388"/>
                    <a:pt x="520940" y="2744388"/>
                    <a:pt x="517207" y="2741648"/>
                  </a:cubicBezTo>
                  <a:cubicBezTo>
                    <a:pt x="519949" y="2737912"/>
                    <a:pt x="516217" y="2735173"/>
                    <a:pt x="516217" y="2735173"/>
                  </a:cubicBezTo>
                  <a:cubicBezTo>
                    <a:pt x="522691" y="2734176"/>
                    <a:pt x="516976" y="2718487"/>
                    <a:pt x="511263" y="2702797"/>
                  </a:cubicBezTo>
                  <a:cubicBezTo>
                    <a:pt x="504788" y="2703794"/>
                    <a:pt x="509512" y="2713009"/>
                    <a:pt x="509512" y="2713009"/>
                  </a:cubicBezTo>
                  <a:cubicBezTo>
                    <a:pt x="505778" y="2710269"/>
                    <a:pt x="505778" y="2710269"/>
                    <a:pt x="505778" y="2710269"/>
                  </a:cubicBezTo>
                  <a:cubicBezTo>
                    <a:pt x="502046" y="2707529"/>
                    <a:pt x="502046" y="2707529"/>
                    <a:pt x="502046" y="2707529"/>
                  </a:cubicBezTo>
                  <a:cubicBezTo>
                    <a:pt x="502046" y="2707529"/>
                    <a:pt x="503038" y="2714004"/>
                    <a:pt x="503038" y="2714004"/>
                  </a:cubicBezTo>
                  <a:cubicBezTo>
                    <a:pt x="497323" y="2698315"/>
                    <a:pt x="494582" y="2702051"/>
                    <a:pt x="487877" y="2679885"/>
                  </a:cubicBezTo>
                  <a:cubicBezTo>
                    <a:pt x="491609" y="2682626"/>
                    <a:pt x="491609" y="2682626"/>
                    <a:pt x="491609" y="2682626"/>
                  </a:cubicBezTo>
                  <a:cubicBezTo>
                    <a:pt x="491609" y="2682626"/>
                    <a:pt x="491609" y="2682626"/>
                    <a:pt x="492599" y="2689100"/>
                  </a:cubicBezTo>
                  <a:cubicBezTo>
                    <a:pt x="496333" y="2691840"/>
                    <a:pt x="496333" y="2691840"/>
                    <a:pt x="496333" y="2691840"/>
                  </a:cubicBezTo>
                  <a:cubicBezTo>
                    <a:pt x="499074" y="2688104"/>
                    <a:pt x="498084" y="2681630"/>
                    <a:pt x="494351" y="2678890"/>
                  </a:cubicBezTo>
                  <a:cubicBezTo>
                    <a:pt x="494351" y="2678890"/>
                    <a:pt x="497093" y="2675154"/>
                    <a:pt x="493360" y="2672415"/>
                  </a:cubicBezTo>
                  <a:cubicBezTo>
                    <a:pt x="498843" y="2664944"/>
                    <a:pt x="495871" y="2645519"/>
                    <a:pt x="491907" y="2619618"/>
                  </a:cubicBezTo>
                  <a:cubicBezTo>
                    <a:pt x="485202" y="2597454"/>
                    <a:pt x="474766" y="2572551"/>
                    <a:pt x="466310" y="2560597"/>
                  </a:cubicBezTo>
                  <a:cubicBezTo>
                    <a:pt x="466310" y="2560597"/>
                    <a:pt x="466310" y="2560597"/>
                    <a:pt x="469052" y="2556861"/>
                  </a:cubicBezTo>
                  <a:cubicBezTo>
                    <a:pt x="469052" y="2556861"/>
                    <a:pt x="468060" y="2550386"/>
                    <a:pt x="464328" y="2547646"/>
                  </a:cubicBezTo>
                  <a:cubicBezTo>
                    <a:pt x="467070" y="2543911"/>
                    <a:pt x="467070" y="2543911"/>
                    <a:pt x="467070" y="2543911"/>
                  </a:cubicBezTo>
                  <a:cubicBezTo>
                    <a:pt x="463337" y="2541171"/>
                    <a:pt x="463337" y="2541171"/>
                    <a:pt x="463337" y="2541171"/>
                  </a:cubicBezTo>
                  <a:cubicBezTo>
                    <a:pt x="457623" y="2525483"/>
                    <a:pt x="464097" y="2524487"/>
                    <a:pt x="454651" y="2506057"/>
                  </a:cubicBezTo>
                  <a:cubicBezTo>
                    <a:pt x="447185" y="2500578"/>
                    <a:pt x="452900" y="2516268"/>
                    <a:pt x="450158" y="2520003"/>
                  </a:cubicBezTo>
                  <a:cubicBezTo>
                    <a:pt x="450158" y="2520003"/>
                    <a:pt x="446426" y="2517263"/>
                    <a:pt x="446426" y="2517263"/>
                  </a:cubicBezTo>
                  <a:cubicBezTo>
                    <a:pt x="442694" y="2514524"/>
                    <a:pt x="443684" y="2520999"/>
                    <a:pt x="447417" y="2523739"/>
                  </a:cubicBezTo>
                  <a:cubicBezTo>
                    <a:pt x="444675" y="2527474"/>
                    <a:pt x="444675" y="2527474"/>
                    <a:pt x="444675" y="2527474"/>
                  </a:cubicBezTo>
                  <a:cubicBezTo>
                    <a:pt x="438962" y="2511785"/>
                    <a:pt x="435989" y="2492359"/>
                    <a:pt x="434006" y="2479410"/>
                  </a:cubicBezTo>
                  <a:cubicBezTo>
                    <a:pt x="446956" y="2477418"/>
                    <a:pt x="446956" y="2477418"/>
                    <a:pt x="446956" y="2477418"/>
                  </a:cubicBezTo>
                  <a:cubicBezTo>
                    <a:pt x="446725" y="2454257"/>
                    <a:pt x="446494" y="2431097"/>
                    <a:pt x="446263" y="2407937"/>
                  </a:cubicBezTo>
                  <a:cubicBezTo>
                    <a:pt x="439558" y="2385772"/>
                    <a:pt x="429352" y="2384028"/>
                    <a:pt x="425388" y="2358129"/>
                  </a:cubicBezTo>
                  <a:cubicBezTo>
                    <a:pt x="426148" y="2341442"/>
                    <a:pt x="426909" y="2324758"/>
                    <a:pt x="421955" y="2292382"/>
                  </a:cubicBezTo>
                  <a:cubicBezTo>
                    <a:pt x="416241" y="2276692"/>
                    <a:pt x="408016" y="2287900"/>
                    <a:pt x="407784" y="2264739"/>
                  </a:cubicBezTo>
                  <a:cubicBezTo>
                    <a:pt x="402369" y="2186044"/>
                    <a:pt x="376541" y="2103861"/>
                    <a:pt x="374857" y="2027904"/>
                  </a:cubicBezTo>
                  <a:cubicBezTo>
                    <a:pt x="372578" y="2077961"/>
                    <a:pt x="381495" y="2136235"/>
                    <a:pt x="373500" y="2170602"/>
                  </a:cubicBezTo>
                  <a:cubicBezTo>
                    <a:pt x="386910" y="2214931"/>
                    <a:pt x="394836" y="2266731"/>
                    <a:pt x="401772" y="2312055"/>
                  </a:cubicBezTo>
                  <a:cubicBezTo>
                    <a:pt x="398039" y="2309317"/>
                    <a:pt x="398039" y="2309317"/>
                    <a:pt x="398039" y="2309317"/>
                  </a:cubicBezTo>
                  <a:cubicBezTo>
                    <a:pt x="397049" y="2302841"/>
                    <a:pt x="397049" y="2302841"/>
                    <a:pt x="393316" y="2300103"/>
                  </a:cubicBezTo>
                  <a:cubicBezTo>
                    <a:pt x="393316" y="2300103"/>
                    <a:pt x="390575" y="2303837"/>
                    <a:pt x="394308" y="2306577"/>
                  </a:cubicBezTo>
                  <a:cubicBezTo>
                    <a:pt x="392555" y="2316787"/>
                    <a:pt x="392555" y="2316787"/>
                    <a:pt x="392555" y="2316787"/>
                  </a:cubicBezTo>
                  <a:cubicBezTo>
                    <a:pt x="391565" y="2310312"/>
                    <a:pt x="390575" y="2303837"/>
                    <a:pt x="389584" y="2297362"/>
                  </a:cubicBezTo>
                  <a:cubicBezTo>
                    <a:pt x="381590" y="2331730"/>
                    <a:pt x="388524" y="2377054"/>
                    <a:pt x="399193" y="2425118"/>
                  </a:cubicBezTo>
                  <a:cubicBezTo>
                    <a:pt x="413593" y="2475923"/>
                    <a:pt x="428985" y="2533202"/>
                    <a:pt x="443386" y="2584006"/>
                  </a:cubicBezTo>
                  <a:cubicBezTo>
                    <a:pt x="447349" y="2609905"/>
                    <a:pt x="457026" y="2651496"/>
                    <a:pt x="473178" y="2692089"/>
                  </a:cubicBezTo>
                  <a:cubicBezTo>
                    <a:pt x="482854" y="2733678"/>
                    <a:pt x="501748" y="2770536"/>
                    <a:pt x="514927" y="2791705"/>
                  </a:cubicBezTo>
                  <a:cubicBezTo>
                    <a:pt x="522623" y="2820344"/>
                    <a:pt x="534051" y="2851722"/>
                    <a:pt x="547230" y="2872891"/>
                  </a:cubicBezTo>
                  <a:cubicBezTo>
                    <a:pt x="547230" y="2872891"/>
                    <a:pt x="544488" y="2876626"/>
                    <a:pt x="548220" y="2879367"/>
                  </a:cubicBezTo>
                  <a:cubicBezTo>
                    <a:pt x="549212" y="2885840"/>
                    <a:pt x="549212" y="2885840"/>
                    <a:pt x="552943" y="2888580"/>
                  </a:cubicBezTo>
                  <a:cubicBezTo>
                    <a:pt x="577782" y="2964288"/>
                    <a:pt x="608863" y="3015840"/>
                    <a:pt x="645659" y="3083080"/>
                  </a:cubicBezTo>
                  <a:cubicBezTo>
                    <a:pt x="641166" y="3097025"/>
                    <a:pt x="632710" y="3085073"/>
                    <a:pt x="626236" y="3086068"/>
                  </a:cubicBezTo>
                  <a:cubicBezTo>
                    <a:pt x="624485" y="3096278"/>
                    <a:pt x="629208" y="3105492"/>
                    <a:pt x="631190" y="3118443"/>
                  </a:cubicBezTo>
                  <a:cubicBezTo>
                    <a:pt x="630200" y="3111969"/>
                    <a:pt x="626467" y="3109229"/>
                    <a:pt x="626467" y="3109229"/>
                  </a:cubicBezTo>
                  <a:cubicBezTo>
                    <a:pt x="625476" y="3102754"/>
                    <a:pt x="625476" y="3102754"/>
                    <a:pt x="621743" y="3100014"/>
                  </a:cubicBezTo>
                  <a:cubicBezTo>
                    <a:pt x="619002" y="3103751"/>
                    <a:pt x="622735" y="3106489"/>
                    <a:pt x="622735" y="3106489"/>
                  </a:cubicBezTo>
                  <a:cubicBezTo>
                    <a:pt x="623725" y="3112965"/>
                    <a:pt x="627457" y="3115704"/>
                    <a:pt x="627457" y="3115704"/>
                  </a:cubicBezTo>
                  <a:cubicBezTo>
                    <a:pt x="627457" y="3115704"/>
                    <a:pt x="628449" y="3122179"/>
                    <a:pt x="628449" y="3122179"/>
                  </a:cubicBezTo>
                  <a:cubicBezTo>
                    <a:pt x="633171" y="3131393"/>
                    <a:pt x="637895" y="3140607"/>
                    <a:pt x="638886" y="3147083"/>
                  </a:cubicBezTo>
                  <a:cubicBezTo>
                    <a:pt x="638886" y="3147083"/>
                    <a:pt x="638886" y="3147083"/>
                    <a:pt x="642618" y="3149822"/>
                  </a:cubicBezTo>
                  <a:cubicBezTo>
                    <a:pt x="642618" y="3149822"/>
                    <a:pt x="646351" y="3152562"/>
                    <a:pt x="646351" y="3152562"/>
                  </a:cubicBezTo>
                  <a:cubicBezTo>
                    <a:pt x="646351" y="3152562"/>
                    <a:pt x="646351" y="3152562"/>
                    <a:pt x="646693" y="3152095"/>
                  </a:cubicBezTo>
                  <a:lnTo>
                    <a:pt x="648407" y="3149760"/>
                  </a:lnTo>
                  <a:lnTo>
                    <a:pt x="651455" y="3153434"/>
                  </a:lnTo>
                  <a:cubicBezTo>
                    <a:pt x="653320" y="3154803"/>
                    <a:pt x="655187" y="3156173"/>
                    <a:pt x="657548" y="3160780"/>
                  </a:cubicBezTo>
                  <a:cubicBezTo>
                    <a:pt x="671488" y="3165263"/>
                    <a:pt x="654575" y="3141355"/>
                    <a:pt x="660060" y="3133884"/>
                  </a:cubicBezTo>
                  <a:cubicBezTo>
                    <a:pt x="673239" y="3155052"/>
                    <a:pt x="679713" y="3154056"/>
                    <a:pt x="684435" y="3163270"/>
                  </a:cubicBezTo>
                  <a:cubicBezTo>
                    <a:pt x="690910" y="3162275"/>
                    <a:pt x="690910" y="3162275"/>
                    <a:pt x="690910" y="3162275"/>
                  </a:cubicBezTo>
                  <a:cubicBezTo>
                    <a:pt x="690910" y="3162275"/>
                    <a:pt x="690910" y="3162275"/>
                    <a:pt x="688168" y="3166011"/>
                  </a:cubicBezTo>
                  <a:cubicBezTo>
                    <a:pt x="688168" y="3166011"/>
                    <a:pt x="691900" y="3168750"/>
                    <a:pt x="691900" y="3168750"/>
                  </a:cubicBezTo>
                  <a:cubicBezTo>
                    <a:pt x="692891" y="3175225"/>
                    <a:pt x="692891" y="3175225"/>
                    <a:pt x="695633" y="3171489"/>
                  </a:cubicBezTo>
                  <a:cubicBezTo>
                    <a:pt x="699366" y="3174229"/>
                    <a:pt x="699366" y="3174229"/>
                    <a:pt x="699366" y="3174229"/>
                  </a:cubicBezTo>
                  <a:cubicBezTo>
                    <a:pt x="714526" y="3208347"/>
                    <a:pt x="725954" y="3239726"/>
                    <a:pt x="738903" y="3237734"/>
                  </a:cubicBezTo>
                  <a:cubicBezTo>
                    <a:pt x="741645" y="3233998"/>
                    <a:pt x="741645" y="3233998"/>
                    <a:pt x="741645" y="3233998"/>
                  </a:cubicBezTo>
                  <a:cubicBezTo>
                    <a:pt x="738903" y="3237734"/>
                    <a:pt x="742636" y="3240474"/>
                    <a:pt x="742636" y="3240474"/>
                  </a:cubicBezTo>
                  <a:cubicBezTo>
                    <a:pt x="739894" y="3244209"/>
                    <a:pt x="747359" y="3249689"/>
                    <a:pt x="748349" y="3256163"/>
                  </a:cubicBezTo>
                  <a:cubicBezTo>
                    <a:pt x="752082" y="3258903"/>
                    <a:pt x="752082" y="3258903"/>
                    <a:pt x="754824" y="3255167"/>
                  </a:cubicBezTo>
                  <a:cubicBezTo>
                    <a:pt x="750332" y="3269113"/>
                    <a:pt x="764501" y="3296756"/>
                    <a:pt x="786136" y="3329879"/>
                  </a:cubicBezTo>
                  <a:cubicBezTo>
                    <a:pt x="807770" y="3363001"/>
                    <a:pt x="834889" y="3388652"/>
                    <a:pt x="850810" y="3406085"/>
                  </a:cubicBezTo>
                  <a:close/>
                  <a:moveTo>
                    <a:pt x="1572411" y="4078582"/>
                  </a:moveTo>
                  <a:cubicBezTo>
                    <a:pt x="1561670" y="4071454"/>
                    <a:pt x="1546302" y="4052106"/>
                    <a:pt x="1540366" y="4059204"/>
                  </a:cubicBezTo>
                  <a:cubicBezTo>
                    <a:pt x="1524293" y="4077310"/>
                    <a:pt x="1511378" y="4062797"/>
                    <a:pt x="1496795" y="4063590"/>
                  </a:cubicBezTo>
                  <a:cubicBezTo>
                    <a:pt x="1514574" y="4058974"/>
                    <a:pt x="1508777" y="4039278"/>
                    <a:pt x="1520184" y="4031188"/>
                  </a:cubicBezTo>
                  <a:cubicBezTo>
                    <a:pt x="1488745" y="4029946"/>
                    <a:pt x="1457126" y="4026698"/>
                    <a:pt x="1426888" y="4016254"/>
                  </a:cubicBezTo>
                  <a:cubicBezTo>
                    <a:pt x="1384717" y="4002325"/>
                    <a:pt x="1342962" y="4010087"/>
                    <a:pt x="1302012" y="4026873"/>
                  </a:cubicBezTo>
                  <a:cubicBezTo>
                    <a:pt x="1327891" y="4028104"/>
                    <a:pt x="1348004" y="4043998"/>
                    <a:pt x="1372236" y="4049419"/>
                  </a:cubicBezTo>
                  <a:cubicBezTo>
                    <a:pt x="1402118" y="4055854"/>
                    <a:pt x="1433001" y="4062198"/>
                    <a:pt x="1462972" y="4069635"/>
                  </a:cubicBezTo>
                  <a:cubicBezTo>
                    <a:pt x="1497588" y="4078173"/>
                    <a:pt x="1534667" y="4085988"/>
                    <a:pt x="1572411" y="4078582"/>
                  </a:cubicBezTo>
                  <a:close/>
                  <a:moveTo>
                    <a:pt x="3123180" y="4003152"/>
                  </a:moveTo>
                  <a:lnTo>
                    <a:pt x="3108653" y="4008531"/>
                  </a:lnTo>
                  <a:cubicBezTo>
                    <a:pt x="3113076" y="4003004"/>
                    <a:pt x="3115287" y="4000240"/>
                    <a:pt x="3117774" y="3999963"/>
                  </a:cubicBezTo>
                  <a:close/>
                  <a:moveTo>
                    <a:pt x="3234673" y="3964303"/>
                  </a:moveTo>
                  <a:cubicBezTo>
                    <a:pt x="3064451" y="3973162"/>
                    <a:pt x="3015840" y="3897998"/>
                    <a:pt x="2830129" y="3948864"/>
                  </a:cubicBezTo>
                  <a:cubicBezTo>
                    <a:pt x="2812439" y="3970973"/>
                    <a:pt x="2863283" y="3975391"/>
                    <a:pt x="2874332" y="3984233"/>
                  </a:cubicBezTo>
                  <a:cubicBezTo>
                    <a:pt x="2774711" y="3999718"/>
                    <a:pt x="2686936" y="4017740"/>
                    <a:pt x="2598607" y="4032935"/>
                  </a:cubicBezTo>
                  <a:lnTo>
                    <a:pt x="2485972" y="4049684"/>
                  </a:lnTo>
                  <a:lnTo>
                    <a:pt x="2447334" y="4051989"/>
                  </a:lnTo>
                  <a:cubicBezTo>
                    <a:pt x="2377652" y="4053999"/>
                    <a:pt x="2359226" y="4040505"/>
                    <a:pt x="2249852" y="4027867"/>
                  </a:cubicBezTo>
                  <a:cubicBezTo>
                    <a:pt x="2231049" y="4038473"/>
                    <a:pt x="2196178" y="4014845"/>
                    <a:pt x="2201479" y="4024244"/>
                  </a:cubicBezTo>
                  <a:cubicBezTo>
                    <a:pt x="1998507" y="4026857"/>
                    <a:pt x="1992358" y="4007588"/>
                    <a:pt x="1845915" y="3955539"/>
                  </a:cubicBezTo>
                  <a:lnTo>
                    <a:pt x="1749075" y="3915596"/>
                  </a:lnTo>
                  <a:lnTo>
                    <a:pt x="1692952" y="3907101"/>
                  </a:lnTo>
                  <a:lnTo>
                    <a:pt x="1696280" y="3907831"/>
                  </a:lnTo>
                  <a:lnTo>
                    <a:pt x="1690565" y="3908524"/>
                  </a:lnTo>
                  <a:lnTo>
                    <a:pt x="1676708" y="3916786"/>
                  </a:lnTo>
                  <a:cubicBezTo>
                    <a:pt x="1677558" y="3918162"/>
                    <a:pt x="1678410" y="3919539"/>
                    <a:pt x="1679261" y="3920915"/>
                  </a:cubicBezTo>
                  <a:cubicBezTo>
                    <a:pt x="1682883" y="3923904"/>
                    <a:pt x="1688804" y="3927534"/>
                    <a:pt x="1697480" y="3931932"/>
                  </a:cubicBezTo>
                  <a:lnTo>
                    <a:pt x="1742282" y="3944273"/>
                  </a:lnTo>
                  <a:lnTo>
                    <a:pt x="1736705" y="3944553"/>
                  </a:lnTo>
                  <a:cubicBezTo>
                    <a:pt x="1689821" y="3943301"/>
                    <a:pt x="1606487" y="3923270"/>
                    <a:pt x="1559512" y="3900044"/>
                  </a:cubicBezTo>
                  <a:cubicBezTo>
                    <a:pt x="1565620" y="3900376"/>
                    <a:pt x="1564129" y="3900786"/>
                    <a:pt x="1577836" y="3901038"/>
                  </a:cubicBezTo>
                  <a:cubicBezTo>
                    <a:pt x="1591544" y="3901289"/>
                    <a:pt x="1640755" y="3919877"/>
                    <a:pt x="1641756" y="3901553"/>
                  </a:cubicBezTo>
                  <a:cubicBezTo>
                    <a:pt x="1641756" y="3901553"/>
                    <a:pt x="1587501" y="3892373"/>
                    <a:pt x="1578838" y="3882713"/>
                  </a:cubicBezTo>
                  <a:cubicBezTo>
                    <a:pt x="1579173" y="3876606"/>
                    <a:pt x="1587075" y="3869214"/>
                    <a:pt x="1579841" y="3864389"/>
                  </a:cubicBezTo>
                  <a:cubicBezTo>
                    <a:pt x="1572607" y="3859564"/>
                    <a:pt x="1549944" y="3857253"/>
                    <a:pt x="1535433" y="3853763"/>
                  </a:cubicBezTo>
                  <a:cubicBezTo>
                    <a:pt x="1520922" y="3850273"/>
                    <a:pt x="1514626" y="3845601"/>
                    <a:pt x="1492775" y="3843447"/>
                  </a:cubicBezTo>
                  <a:cubicBezTo>
                    <a:pt x="1470925" y="3841291"/>
                    <a:pt x="1404328" y="3840835"/>
                    <a:pt x="1404328" y="3840835"/>
                  </a:cubicBezTo>
                  <a:cubicBezTo>
                    <a:pt x="1412989" y="3850495"/>
                    <a:pt x="1449561" y="3872218"/>
                    <a:pt x="1458222" y="3881878"/>
                  </a:cubicBezTo>
                  <a:cubicBezTo>
                    <a:pt x="1484207" y="3910857"/>
                    <a:pt x="1687832" y="3985548"/>
                    <a:pt x="1605871" y="3971909"/>
                  </a:cubicBezTo>
                  <a:cubicBezTo>
                    <a:pt x="1750465" y="4016516"/>
                    <a:pt x="1737241" y="4056229"/>
                    <a:pt x="1847189" y="4062198"/>
                  </a:cubicBezTo>
                  <a:cubicBezTo>
                    <a:pt x="1928899" y="4080417"/>
                    <a:pt x="2000282" y="4109457"/>
                    <a:pt x="2084851" y="4122665"/>
                  </a:cubicBezTo>
                  <a:lnTo>
                    <a:pt x="2145122" y="4087602"/>
                  </a:lnTo>
                  <a:lnTo>
                    <a:pt x="2207994" y="4104781"/>
                  </a:lnTo>
                  <a:lnTo>
                    <a:pt x="2211715" y="4105153"/>
                  </a:lnTo>
                  <a:lnTo>
                    <a:pt x="2208907" y="4108839"/>
                  </a:lnTo>
                  <a:lnTo>
                    <a:pt x="2213314" y="4108100"/>
                  </a:lnTo>
                  <a:lnTo>
                    <a:pt x="2206698" y="4111740"/>
                  </a:lnTo>
                  <a:lnTo>
                    <a:pt x="2193879" y="4128575"/>
                  </a:lnTo>
                  <a:lnTo>
                    <a:pt x="2199006" y="4132351"/>
                  </a:lnTo>
                  <a:cubicBezTo>
                    <a:pt x="2204877" y="4134216"/>
                    <a:pt x="2213858" y="4135735"/>
                    <a:pt x="2226569" y="4136839"/>
                  </a:cubicBezTo>
                  <a:cubicBezTo>
                    <a:pt x="2354793" y="4112509"/>
                    <a:pt x="2578064" y="4127964"/>
                    <a:pt x="2662085" y="4068264"/>
                  </a:cubicBezTo>
                  <a:cubicBezTo>
                    <a:pt x="2785874" y="4094782"/>
                    <a:pt x="2933994" y="4068239"/>
                    <a:pt x="3079911" y="4021798"/>
                  </a:cubicBezTo>
                  <a:cubicBezTo>
                    <a:pt x="3090961" y="4030641"/>
                    <a:pt x="3090961" y="4030641"/>
                    <a:pt x="3090961" y="4030641"/>
                  </a:cubicBezTo>
                  <a:cubicBezTo>
                    <a:pt x="3090961" y="4030641"/>
                    <a:pt x="3099807" y="4019586"/>
                    <a:pt x="3099807" y="4019586"/>
                  </a:cubicBezTo>
                  <a:cubicBezTo>
                    <a:pt x="3110858" y="4028429"/>
                    <a:pt x="3139600" y="4015161"/>
                    <a:pt x="3139600" y="4015161"/>
                  </a:cubicBezTo>
                  <a:cubicBezTo>
                    <a:pt x="3159497" y="4012949"/>
                    <a:pt x="3148446" y="4004105"/>
                    <a:pt x="3128550" y="4006319"/>
                  </a:cubicBezTo>
                  <a:lnTo>
                    <a:pt x="3123180" y="4003152"/>
                  </a:lnTo>
                  <a:lnTo>
                    <a:pt x="3143267" y="3995712"/>
                  </a:lnTo>
                  <a:cubicBezTo>
                    <a:pt x="3182439" y="3987107"/>
                    <a:pt x="3229691" y="3987517"/>
                    <a:pt x="3234673" y="3964303"/>
                  </a:cubicBezTo>
                  <a:close/>
                  <a:moveTo>
                    <a:pt x="4660534" y="3048064"/>
                  </a:moveTo>
                  <a:cubicBezTo>
                    <a:pt x="4647339" y="3087138"/>
                    <a:pt x="4617220" y="3112055"/>
                    <a:pt x="4582830" y="3128761"/>
                  </a:cubicBezTo>
                  <a:cubicBezTo>
                    <a:pt x="4499737" y="3165976"/>
                    <a:pt x="4466826" y="3221966"/>
                    <a:pt x="4421763" y="3294702"/>
                  </a:cubicBezTo>
                  <a:cubicBezTo>
                    <a:pt x="4417286" y="3301165"/>
                    <a:pt x="4419360" y="3313108"/>
                    <a:pt x="4423728" y="3316761"/>
                  </a:cubicBezTo>
                  <a:cubicBezTo>
                    <a:pt x="4471498" y="3359500"/>
                    <a:pt x="4436354" y="3390423"/>
                    <a:pt x="4400496" y="3413324"/>
                  </a:cubicBezTo>
                  <a:cubicBezTo>
                    <a:pt x="4302500" y="3476120"/>
                    <a:pt x="4226733" y="3544517"/>
                    <a:pt x="4129751" y="3601666"/>
                  </a:cubicBezTo>
                  <a:cubicBezTo>
                    <a:pt x="4032769" y="3658815"/>
                    <a:pt x="3947898" y="3721453"/>
                    <a:pt x="3879654" y="3811919"/>
                  </a:cubicBezTo>
                  <a:cubicBezTo>
                    <a:pt x="3875544" y="3816833"/>
                    <a:pt x="3868247" y="3820009"/>
                    <a:pt x="3863502" y="3823465"/>
                  </a:cubicBezTo>
                  <a:cubicBezTo>
                    <a:pt x="3826105" y="3840438"/>
                    <a:pt x="3814470" y="3874320"/>
                    <a:pt x="3787169" y="3902523"/>
                  </a:cubicBezTo>
                  <a:cubicBezTo>
                    <a:pt x="3680050" y="3970681"/>
                    <a:pt x="3564673" y="4019867"/>
                    <a:pt x="3451470" y="4076440"/>
                  </a:cubicBezTo>
                  <a:cubicBezTo>
                    <a:pt x="3413249" y="4095509"/>
                    <a:pt x="3376308" y="4111938"/>
                    <a:pt x="3337453" y="4129548"/>
                  </a:cubicBezTo>
                  <a:cubicBezTo>
                    <a:pt x="3146002" y="4215324"/>
                    <a:pt x="2959036" y="4289077"/>
                    <a:pt x="2749638" y="4320867"/>
                  </a:cubicBezTo>
                  <a:cubicBezTo>
                    <a:pt x="2708796" y="4327539"/>
                    <a:pt x="2666576" y="4341405"/>
                    <a:pt x="2625545" y="4351630"/>
                  </a:cubicBezTo>
                  <a:cubicBezTo>
                    <a:pt x="2598374" y="4358597"/>
                    <a:pt x="2570656" y="4365109"/>
                    <a:pt x="2546205" y="4379920"/>
                  </a:cubicBezTo>
                  <a:cubicBezTo>
                    <a:pt x="2462388" y="4363637"/>
                    <a:pt x="2377828" y="4356009"/>
                    <a:pt x="2293089" y="4346377"/>
                  </a:cubicBezTo>
                  <a:cubicBezTo>
                    <a:pt x="2230309" y="4339336"/>
                    <a:pt x="2169244" y="4340229"/>
                    <a:pt x="2106256" y="4347860"/>
                  </a:cubicBezTo>
                  <a:cubicBezTo>
                    <a:pt x="2063777" y="4353159"/>
                    <a:pt x="2028793" y="4346170"/>
                    <a:pt x="1990185" y="4326870"/>
                  </a:cubicBezTo>
                  <a:cubicBezTo>
                    <a:pt x="1935190" y="4299429"/>
                    <a:pt x="1874325" y="4291207"/>
                    <a:pt x="1815397" y="4270686"/>
                  </a:cubicBezTo>
                  <a:cubicBezTo>
                    <a:pt x="1654733" y="4214253"/>
                    <a:pt x="1488581" y="4169932"/>
                    <a:pt x="1330669" y="4104664"/>
                  </a:cubicBezTo>
                  <a:cubicBezTo>
                    <a:pt x="1308918" y="4087400"/>
                    <a:pt x="1283773" y="4083071"/>
                    <a:pt x="1256989" y="4077371"/>
                  </a:cubicBezTo>
                  <a:cubicBezTo>
                    <a:pt x="1232589" y="4064385"/>
                    <a:pt x="1208098" y="4050398"/>
                    <a:pt x="1183150" y="4036955"/>
                  </a:cubicBezTo>
                  <a:cubicBezTo>
                    <a:pt x="1171764" y="4033927"/>
                    <a:pt x="1163217" y="4023066"/>
                    <a:pt x="1168340" y="4012504"/>
                  </a:cubicBezTo>
                  <a:cubicBezTo>
                    <a:pt x="1176847" y="3994565"/>
                    <a:pt x="1193953" y="4010727"/>
                    <a:pt x="1206640" y="3999996"/>
                  </a:cubicBezTo>
                  <a:cubicBezTo>
                    <a:pt x="1207643" y="3999907"/>
                    <a:pt x="1209190" y="4000274"/>
                    <a:pt x="1210194" y="4000185"/>
                  </a:cubicBezTo>
                  <a:cubicBezTo>
                    <a:pt x="1223129" y="4003580"/>
                    <a:pt x="1235518" y="4006519"/>
                    <a:pt x="1248086" y="4011463"/>
                  </a:cubicBezTo>
                  <a:cubicBezTo>
                    <a:pt x="1256565" y="4010203"/>
                    <a:pt x="1263394" y="4013132"/>
                    <a:pt x="1268486" y="4019248"/>
                  </a:cubicBezTo>
                  <a:cubicBezTo>
                    <a:pt x="1277054" y="4018989"/>
                    <a:pt x="1286703" y="4025205"/>
                    <a:pt x="1291826" y="4014642"/>
                  </a:cubicBezTo>
                  <a:cubicBezTo>
                    <a:pt x="1297406" y="4003534"/>
                    <a:pt x="1288302" y="3997775"/>
                    <a:pt x="1282118" y="3990747"/>
                  </a:cubicBezTo>
                  <a:cubicBezTo>
                    <a:pt x="1279844" y="3987918"/>
                    <a:pt x="1276659" y="3986180"/>
                    <a:pt x="1273560" y="3985445"/>
                  </a:cubicBezTo>
                  <a:cubicBezTo>
                    <a:pt x="1271376" y="3983618"/>
                    <a:pt x="1268647" y="3981335"/>
                    <a:pt x="1266462" y="3979509"/>
                  </a:cubicBezTo>
                  <a:cubicBezTo>
                    <a:pt x="1262194" y="3971299"/>
                    <a:pt x="1249170" y="3966899"/>
                    <a:pt x="1254114" y="3954332"/>
                  </a:cubicBezTo>
                  <a:cubicBezTo>
                    <a:pt x="1234458" y="3937892"/>
                    <a:pt x="1210048" y="3930466"/>
                    <a:pt x="1186093" y="3922493"/>
                  </a:cubicBezTo>
                  <a:cubicBezTo>
                    <a:pt x="1173068" y="3918095"/>
                    <a:pt x="1159587" y="3914242"/>
                    <a:pt x="1148191" y="3916773"/>
                  </a:cubicBezTo>
                  <a:cubicBezTo>
                    <a:pt x="1089124" y="3872009"/>
                    <a:pt x="1031885" y="3825061"/>
                    <a:pt x="975926" y="3775472"/>
                  </a:cubicBezTo>
                  <a:cubicBezTo>
                    <a:pt x="899130" y="3707527"/>
                    <a:pt x="831914" y="3633674"/>
                    <a:pt x="762058" y="3558543"/>
                  </a:cubicBezTo>
                  <a:cubicBezTo>
                    <a:pt x="703389" y="3495551"/>
                    <a:pt x="632619" y="3421512"/>
                    <a:pt x="590014" y="3345973"/>
                  </a:cubicBezTo>
                  <a:cubicBezTo>
                    <a:pt x="558219" y="3289683"/>
                    <a:pt x="537601" y="3251095"/>
                    <a:pt x="494854" y="3202350"/>
                  </a:cubicBezTo>
                  <a:cubicBezTo>
                    <a:pt x="478485" y="3183092"/>
                    <a:pt x="463743" y="3170761"/>
                    <a:pt x="442093" y="3148940"/>
                  </a:cubicBezTo>
                  <a:cubicBezTo>
                    <a:pt x="420899" y="3126573"/>
                    <a:pt x="444865" y="3077949"/>
                    <a:pt x="425307" y="3107989"/>
                  </a:cubicBezTo>
                  <a:cubicBezTo>
                    <a:pt x="405203" y="3137572"/>
                    <a:pt x="415139" y="3186713"/>
                    <a:pt x="432133" y="3212991"/>
                  </a:cubicBezTo>
                  <a:cubicBezTo>
                    <a:pt x="483842" y="3294288"/>
                    <a:pt x="523560" y="3354419"/>
                    <a:pt x="597269" y="3416070"/>
                  </a:cubicBezTo>
                  <a:cubicBezTo>
                    <a:pt x="615385" y="3426583"/>
                    <a:pt x="630513" y="3477283"/>
                    <a:pt x="646515" y="3498091"/>
                  </a:cubicBezTo>
                  <a:cubicBezTo>
                    <a:pt x="641502" y="3498538"/>
                    <a:pt x="636221" y="3495976"/>
                    <a:pt x="631308" y="3491866"/>
                  </a:cubicBezTo>
                  <a:cubicBezTo>
                    <a:pt x="627118" y="3490219"/>
                    <a:pt x="621380" y="3488203"/>
                    <a:pt x="616823" y="3488104"/>
                  </a:cubicBezTo>
                  <a:cubicBezTo>
                    <a:pt x="582553" y="3489135"/>
                    <a:pt x="541090" y="3386712"/>
                    <a:pt x="513324" y="3369984"/>
                  </a:cubicBezTo>
                  <a:cubicBezTo>
                    <a:pt x="534687" y="3399917"/>
                    <a:pt x="575624" y="3490762"/>
                    <a:pt x="596531" y="3521241"/>
                  </a:cubicBezTo>
                  <a:cubicBezTo>
                    <a:pt x="615462" y="3535219"/>
                    <a:pt x="631196" y="3553019"/>
                    <a:pt x="642552" y="3572725"/>
                  </a:cubicBezTo>
                  <a:cubicBezTo>
                    <a:pt x="651546" y="3588600"/>
                    <a:pt x="667836" y="3601296"/>
                    <a:pt x="654225" y="3618679"/>
                  </a:cubicBezTo>
                  <a:cubicBezTo>
                    <a:pt x="644178" y="3630690"/>
                    <a:pt x="589183" y="3552213"/>
                    <a:pt x="574521" y="3546445"/>
                  </a:cubicBezTo>
                  <a:cubicBezTo>
                    <a:pt x="524160" y="3525666"/>
                    <a:pt x="435524" y="3353165"/>
                    <a:pt x="418986" y="3326341"/>
                  </a:cubicBezTo>
                  <a:cubicBezTo>
                    <a:pt x="395271" y="3287018"/>
                    <a:pt x="348667" y="3104204"/>
                    <a:pt x="327047" y="3065705"/>
                  </a:cubicBezTo>
                  <a:cubicBezTo>
                    <a:pt x="271090" y="2965080"/>
                    <a:pt x="306420" y="3032676"/>
                    <a:pt x="279004" y="2923444"/>
                  </a:cubicBezTo>
                  <a:cubicBezTo>
                    <a:pt x="282975" y="2894289"/>
                    <a:pt x="252929" y="2778217"/>
                    <a:pt x="252761" y="2770653"/>
                  </a:cubicBezTo>
                  <a:cubicBezTo>
                    <a:pt x="254310" y="2771019"/>
                    <a:pt x="258936" y="2732204"/>
                    <a:pt x="263434" y="2714623"/>
                  </a:cubicBezTo>
                  <a:cubicBezTo>
                    <a:pt x="267138" y="2682457"/>
                    <a:pt x="265094" y="2653837"/>
                    <a:pt x="267339" y="2622308"/>
                  </a:cubicBezTo>
                  <a:cubicBezTo>
                    <a:pt x="265253" y="2615925"/>
                    <a:pt x="266177" y="2609273"/>
                    <a:pt x="269017" y="2601441"/>
                  </a:cubicBezTo>
                  <a:cubicBezTo>
                    <a:pt x="267389" y="2594511"/>
                    <a:pt x="269415" y="2583214"/>
                    <a:pt x="262942" y="2584296"/>
                  </a:cubicBezTo>
                  <a:cubicBezTo>
                    <a:pt x="256469" y="2585378"/>
                    <a:pt x="254444" y="2596676"/>
                    <a:pt x="251149" y="2605054"/>
                  </a:cubicBezTo>
                  <a:cubicBezTo>
                    <a:pt x="250413" y="2608151"/>
                    <a:pt x="249678" y="2611248"/>
                    <a:pt x="249489" y="2614802"/>
                  </a:cubicBezTo>
                  <a:cubicBezTo>
                    <a:pt x="248209" y="2617443"/>
                    <a:pt x="247474" y="2620541"/>
                    <a:pt x="246740" y="2623638"/>
                  </a:cubicBezTo>
                  <a:cubicBezTo>
                    <a:pt x="242441" y="2632106"/>
                    <a:pt x="242053" y="2644772"/>
                    <a:pt x="234210" y="2647493"/>
                  </a:cubicBezTo>
                  <a:cubicBezTo>
                    <a:pt x="228888" y="2667168"/>
                    <a:pt x="227032" y="2686030"/>
                    <a:pt x="226176" y="2704803"/>
                  </a:cubicBezTo>
                  <a:cubicBezTo>
                    <a:pt x="206384" y="2664120"/>
                    <a:pt x="190054" y="2622622"/>
                    <a:pt x="182938" y="2576768"/>
                  </a:cubicBezTo>
                  <a:cubicBezTo>
                    <a:pt x="180952" y="2565829"/>
                    <a:pt x="182254" y="2552070"/>
                    <a:pt x="179722" y="2540673"/>
                  </a:cubicBezTo>
                  <a:cubicBezTo>
                    <a:pt x="178908" y="2537209"/>
                    <a:pt x="177549" y="2533287"/>
                    <a:pt x="175732" y="2529912"/>
                  </a:cubicBezTo>
                  <a:cubicBezTo>
                    <a:pt x="164644" y="2513213"/>
                    <a:pt x="221124" y="2426827"/>
                    <a:pt x="206103" y="2417049"/>
                  </a:cubicBezTo>
                  <a:cubicBezTo>
                    <a:pt x="198091" y="2412204"/>
                    <a:pt x="223033" y="2329132"/>
                    <a:pt x="215934" y="2323195"/>
                  </a:cubicBezTo>
                  <a:cubicBezTo>
                    <a:pt x="203287" y="2311690"/>
                    <a:pt x="192367" y="2302556"/>
                    <a:pt x="196636" y="2310766"/>
                  </a:cubicBezTo>
                  <a:cubicBezTo>
                    <a:pt x="199722" y="2368096"/>
                    <a:pt x="183706" y="2454920"/>
                    <a:pt x="131109" y="2511147"/>
                  </a:cubicBezTo>
                  <a:cubicBezTo>
                    <a:pt x="100522" y="2542169"/>
                    <a:pt x="91770" y="2392870"/>
                    <a:pt x="98653" y="2316967"/>
                  </a:cubicBezTo>
                  <a:cubicBezTo>
                    <a:pt x="107283" y="2232317"/>
                    <a:pt x="31944" y="2214773"/>
                    <a:pt x="60122" y="2105643"/>
                  </a:cubicBezTo>
                  <a:cubicBezTo>
                    <a:pt x="74716" y="2048252"/>
                    <a:pt x="72536" y="1944353"/>
                    <a:pt x="69192" y="1878455"/>
                  </a:cubicBezTo>
                  <a:cubicBezTo>
                    <a:pt x="65312" y="1857578"/>
                    <a:pt x="64695" y="1896036"/>
                    <a:pt x="56336" y="1881622"/>
                  </a:cubicBezTo>
                  <a:cubicBezTo>
                    <a:pt x="56615" y="1879070"/>
                    <a:pt x="57438" y="1876976"/>
                    <a:pt x="58173" y="1873879"/>
                  </a:cubicBezTo>
                  <a:cubicBezTo>
                    <a:pt x="63426" y="1842080"/>
                    <a:pt x="63933" y="1813739"/>
                    <a:pt x="67270" y="1783123"/>
                  </a:cubicBezTo>
                  <a:cubicBezTo>
                    <a:pt x="66188" y="1776650"/>
                    <a:pt x="67111" y="1769999"/>
                    <a:pt x="69950" y="1762167"/>
                  </a:cubicBezTo>
                  <a:cubicBezTo>
                    <a:pt x="69871" y="1755605"/>
                    <a:pt x="71897" y="1744307"/>
                    <a:pt x="66973" y="1745756"/>
                  </a:cubicBezTo>
                  <a:cubicBezTo>
                    <a:pt x="62049" y="1747205"/>
                    <a:pt x="59477" y="1758046"/>
                    <a:pt x="56727" y="1766882"/>
                  </a:cubicBezTo>
                  <a:cubicBezTo>
                    <a:pt x="55992" y="1769979"/>
                    <a:pt x="55258" y="1773076"/>
                    <a:pt x="55069" y="1776631"/>
                  </a:cubicBezTo>
                  <a:cubicBezTo>
                    <a:pt x="54334" y="1779728"/>
                    <a:pt x="53600" y="1782825"/>
                    <a:pt x="52865" y="1785922"/>
                  </a:cubicBezTo>
                  <a:cubicBezTo>
                    <a:pt x="49569" y="1794300"/>
                    <a:pt x="48179" y="1807058"/>
                    <a:pt x="41884" y="1810144"/>
                  </a:cubicBezTo>
                  <a:cubicBezTo>
                    <a:pt x="35094" y="1836015"/>
                    <a:pt x="33137" y="1859433"/>
                    <a:pt x="30724" y="1883398"/>
                  </a:cubicBezTo>
                  <a:cubicBezTo>
                    <a:pt x="29701" y="1894607"/>
                    <a:pt x="28678" y="1905814"/>
                    <a:pt x="29392" y="1913835"/>
                  </a:cubicBezTo>
                  <a:cubicBezTo>
                    <a:pt x="26286" y="1918660"/>
                    <a:pt x="21539" y="1922114"/>
                    <a:pt x="14611" y="1923742"/>
                  </a:cubicBezTo>
                  <a:cubicBezTo>
                    <a:pt x="12059" y="1923465"/>
                    <a:pt x="10510" y="1923097"/>
                    <a:pt x="8684" y="1925281"/>
                  </a:cubicBezTo>
                  <a:cubicBezTo>
                    <a:pt x="-24683" y="1930780"/>
                    <a:pt x="46908" y="1452442"/>
                    <a:pt x="74805" y="1447936"/>
                  </a:cubicBezTo>
                  <a:cubicBezTo>
                    <a:pt x="94770" y="1445147"/>
                    <a:pt x="101809" y="1433403"/>
                    <a:pt x="104033" y="1412992"/>
                  </a:cubicBezTo>
                  <a:cubicBezTo>
                    <a:pt x="109126" y="1368072"/>
                    <a:pt x="117250" y="1260727"/>
                    <a:pt x="150390" y="1229983"/>
                  </a:cubicBezTo>
                  <a:cubicBezTo>
                    <a:pt x="204981" y="1179138"/>
                    <a:pt x="230694" y="1121769"/>
                    <a:pt x="249599" y="1050351"/>
                  </a:cubicBezTo>
                  <a:cubicBezTo>
                    <a:pt x="264094" y="997518"/>
                    <a:pt x="292250" y="950542"/>
                    <a:pt x="316127" y="900918"/>
                  </a:cubicBezTo>
                  <a:cubicBezTo>
                    <a:pt x="323910" y="880517"/>
                    <a:pt x="342615" y="869249"/>
                    <a:pt x="350398" y="848849"/>
                  </a:cubicBezTo>
                  <a:cubicBezTo>
                    <a:pt x="344820" y="808921"/>
                    <a:pt x="361370" y="779149"/>
                    <a:pt x="377930" y="743819"/>
                  </a:cubicBezTo>
                  <a:cubicBezTo>
                    <a:pt x="381546" y="659615"/>
                    <a:pt x="412541" y="604808"/>
                    <a:pt x="477527" y="551519"/>
                  </a:cubicBezTo>
                  <a:cubicBezTo>
                    <a:pt x="516135" y="519783"/>
                    <a:pt x="554188" y="493149"/>
                    <a:pt x="589421" y="463228"/>
                  </a:cubicBezTo>
                  <a:cubicBezTo>
                    <a:pt x="588686" y="466326"/>
                    <a:pt x="586949" y="469513"/>
                    <a:pt x="584665" y="472243"/>
                  </a:cubicBezTo>
                  <a:cubicBezTo>
                    <a:pt x="569227" y="491809"/>
                    <a:pt x="570914" y="516419"/>
                    <a:pt x="566863" y="539014"/>
                  </a:cubicBezTo>
                  <a:cubicBezTo>
                    <a:pt x="572332" y="538021"/>
                    <a:pt x="577803" y="537029"/>
                    <a:pt x="583730" y="535490"/>
                  </a:cubicBezTo>
                  <a:cubicBezTo>
                    <a:pt x="609443" y="529157"/>
                    <a:pt x="633804" y="513344"/>
                    <a:pt x="641498" y="491941"/>
                  </a:cubicBezTo>
                  <a:cubicBezTo>
                    <a:pt x="651665" y="464253"/>
                    <a:pt x="657553" y="433916"/>
                    <a:pt x="665625" y="405405"/>
                  </a:cubicBezTo>
                  <a:cubicBezTo>
                    <a:pt x="666638" y="399756"/>
                    <a:pt x="667740" y="395110"/>
                    <a:pt x="671393" y="390741"/>
                  </a:cubicBezTo>
                  <a:lnTo>
                    <a:pt x="671850" y="390197"/>
                  </a:lnTo>
                  <a:cubicBezTo>
                    <a:pt x="673409" y="385004"/>
                    <a:pt x="671136" y="382175"/>
                    <a:pt x="668951" y="380348"/>
                  </a:cubicBezTo>
                  <a:cubicBezTo>
                    <a:pt x="672516" y="374977"/>
                    <a:pt x="676537" y="369061"/>
                    <a:pt x="680100" y="363691"/>
                  </a:cubicBezTo>
                  <a:cubicBezTo>
                    <a:pt x="764458" y="232880"/>
                    <a:pt x="863090" y="120506"/>
                    <a:pt x="1007396" y="50046"/>
                  </a:cubicBezTo>
                  <a:cubicBezTo>
                    <a:pt x="1033187" y="37516"/>
                    <a:pt x="1044231" y="15783"/>
                    <a:pt x="1064521" y="5306"/>
                  </a:cubicBezTo>
                  <a:lnTo>
                    <a:pt x="1086096" y="0"/>
                  </a:lnTo>
                  <a:lnTo>
                    <a:pt x="4809278" y="2149580"/>
                  </a:lnTo>
                  <a:lnTo>
                    <a:pt x="4801754" y="2181384"/>
                  </a:lnTo>
                  <a:cubicBezTo>
                    <a:pt x="4792584" y="2224521"/>
                    <a:pt x="4785852" y="2268072"/>
                    <a:pt x="4785632" y="2313822"/>
                  </a:cubicBezTo>
                  <a:cubicBezTo>
                    <a:pt x="4783061" y="2324663"/>
                    <a:pt x="4775119" y="2331939"/>
                    <a:pt x="4770910" y="2341410"/>
                  </a:cubicBezTo>
                  <a:cubicBezTo>
                    <a:pt x="4764596" y="2355615"/>
                    <a:pt x="4762470" y="2371469"/>
                    <a:pt x="4755154" y="2385765"/>
                  </a:cubicBezTo>
                  <a:cubicBezTo>
                    <a:pt x="4745212" y="2489733"/>
                    <a:pt x="4725643" y="2576368"/>
                    <a:pt x="4662055" y="2662378"/>
                  </a:cubicBezTo>
                  <a:cubicBezTo>
                    <a:pt x="4658859" y="2666198"/>
                    <a:pt x="4662125" y="2674498"/>
                    <a:pt x="4650559" y="2669465"/>
                  </a:cubicBezTo>
                  <a:cubicBezTo>
                    <a:pt x="4624699" y="2657114"/>
                    <a:pt x="4625950" y="2671152"/>
                    <a:pt x="4629542" y="2700141"/>
                  </a:cubicBezTo>
                  <a:cubicBezTo>
                    <a:pt x="4631250" y="2713631"/>
                    <a:pt x="4625114" y="2729842"/>
                    <a:pt x="4608247" y="2733366"/>
                  </a:cubicBezTo>
                  <a:cubicBezTo>
                    <a:pt x="4600137" y="2733078"/>
                    <a:pt x="4597040" y="2732343"/>
                    <a:pt x="4587837" y="2731142"/>
                  </a:cubicBezTo>
                  <a:cubicBezTo>
                    <a:pt x="4571437" y="2728560"/>
                    <a:pt x="4560606" y="2720429"/>
                    <a:pt x="4557101" y="2743480"/>
                  </a:cubicBezTo>
                  <a:cubicBezTo>
                    <a:pt x="4561082" y="2759800"/>
                    <a:pt x="4554857" y="2775009"/>
                    <a:pt x="4557378" y="2791966"/>
                  </a:cubicBezTo>
                  <a:cubicBezTo>
                    <a:pt x="4559263" y="2807462"/>
                    <a:pt x="4558598" y="2822681"/>
                    <a:pt x="4558477" y="2838356"/>
                  </a:cubicBezTo>
                  <a:cubicBezTo>
                    <a:pt x="4561743" y="2846655"/>
                    <a:pt x="4563918" y="2854042"/>
                    <a:pt x="4563173" y="2862698"/>
                  </a:cubicBezTo>
                  <a:cubicBezTo>
                    <a:pt x="4570181" y="2867632"/>
                    <a:pt x="4567005" y="2860336"/>
                    <a:pt x="4571928" y="2858886"/>
                  </a:cubicBezTo>
                  <a:cubicBezTo>
                    <a:pt x="4577131" y="2854886"/>
                    <a:pt x="4584149" y="2854261"/>
                    <a:pt x="4590165" y="2853725"/>
                  </a:cubicBezTo>
                  <a:cubicBezTo>
                    <a:pt x="4605662" y="2851839"/>
                    <a:pt x="4601175" y="2863861"/>
                    <a:pt x="4609454" y="2871714"/>
                  </a:cubicBezTo>
                  <a:cubicBezTo>
                    <a:pt x="4617703" y="2896244"/>
                    <a:pt x="4616938" y="2916019"/>
                    <a:pt x="4598949" y="2935308"/>
                  </a:cubicBezTo>
                  <a:cubicBezTo>
                    <a:pt x="4576284" y="2970172"/>
                    <a:pt x="4565828" y="3005970"/>
                    <a:pt x="4554728" y="3045867"/>
                  </a:cubicBezTo>
                  <a:cubicBezTo>
                    <a:pt x="4550509" y="3060897"/>
                    <a:pt x="4546568" y="3073375"/>
                    <a:pt x="4560128" y="3083789"/>
                  </a:cubicBezTo>
                  <a:cubicBezTo>
                    <a:pt x="4573688" y="3094205"/>
                    <a:pt x="4584639" y="3086660"/>
                    <a:pt x="4597315" y="3081488"/>
                  </a:cubicBezTo>
                  <a:cubicBezTo>
                    <a:pt x="4620297" y="3072872"/>
                    <a:pt x="4639825" y="3059511"/>
                    <a:pt x="4660534" y="30480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11696-FB46-4F08-A3DE-8E9DDF044017}"/>
                </a:ext>
              </a:extLst>
            </p:cNvPr>
            <p:cNvGrpSpPr/>
            <p:nvPr/>
          </p:nvGrpSpPr>
          <p:grpSpPr>
            <a:xfrm>
              <a:off x="32860" y="208347"/>
              <a:ext cx="4119456" cy="4230108"/>
              <a:chOff x="32860" y="208347"/>
              <a:chExt cx="4119456" cy="4230108"/>
            </a:xfrm>
            <a:grpFill/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AA64D46-05B3-4695-B104-438F88B2FC79}"/>
                  </a:ext>
                </a:extLst>
              </p:cNvPr>
              <p:cNvSpPr/>
              <p:nvPr/>
            </p:nvSpPr>
            <p:spPr>
              <a:xfrm rot="18082453">
                <a:off x="3252763" y="2497570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56AC361-421D-4697-A6E7-CCCE3FFD4E6E}"/>
                  </a:ext>
                </a:extLst>
              </p:cNvPr>
              <p:cNvSpPr/>
              <p:nvPr/>
            </p:nvSpPr>
            <p:spPr>
              <a:xfrm rot="17276003" flipH="1">
                <a:off x="3028552" y="1483336"/>
                <a:ext cx="1073977" cy="117355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E78950A-6693-4049-A8F7-242C5E55CEA6}"/>
                  </a:ext>
                </a:extLst>
              </p:cNvPr>
              <p:cNvSpPr/>
              <p:nvPr/>
            </p:nvSpPr>
            <p:spPr>
              <a:xfrm rot="14968065" flipH="1">
                <a:off x="2480106" y="897757"/>
                <a:ext cx="879975" cy="961562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437700-3A0D-4C43-B2D9-5301CBC5832A}"/>
                  </a:ext>
                </a:extLst>
              </p:cNvPr>
              <p:cNvSpPr/>
              <p:nvPr/>
            </p:nvSpPr>
            <p:spPr>
              <a:xfrm rot="18853876" flipH="1">
                <a:off x="3268692" y="3175787"/>
                <a:ext cx="664000" cy="725563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EE652DC-9745-4372-9E99-5D15D46AEFC5}"/>
                  </a:ext>
                </a:extLst>
              </p:cNvPr>
              <p:cNvSpPr/>
              <p:nvPr/>
            </p:nvSpPr>
            <p:spPr>
              <a:xfrm rot="18521158">
                <a:off x="3182513" y="3722455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0B79024-1020-4F7B-9A5D-4D9E0FCEF5E4}"/>
                  </a:ext>
                </a:extLst>
              </p:cNvPr>
              <p:cNvSpPr/>
              <p:nvPr/>
            </p:nvSpPr>
            <p:spPr>
              <a:xfrm rot="12894755">
                <a:off x="1973396" y="583180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98BF5AC-DE2D-4F74-93C2-C7A483DA54A4}"/>
                  </a:ext>
                </a:extLst>
              </p:cNvPr>
              <p:cNvSpPr/>
              <p:nvPr/>
            </p:nvSpPr>
            <p:spPr>
              <a:xfrm rot="9608251">
                <a:off x="1297601" y="354418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F8AD62A-C5B8-47ED-A931-841D1F312A04}"/>
                  </a:ext>
                </a:extLst>
              </p:cNvPr>
              <p:cNvSpPr/>
              <p:nvPr/>
            </p:nvSpPr>
            <p:spPr>
              <a:xfrm rot="11905801" flipH="1">
                <a:off x="625375" y="208347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D29319-5972-4443-BD34-C4F8CE933C6E}"/>
                  </a:ext>
                </a:extLst>
              </p:cNvPr>
              <p:cNvSpPr/>
              <p:nvPr/>
            </p:nvSpPr>
            <p:spPr>
              <a:xfrm rot="8435707" flipH="1">
                <a:off x="32860" y="382818"/>
                <a:ext cx="684278" cy="747721"/>
              </a:xfrm>
              <a:custGeom>
                <a:avLst/>
                <a:gdLst>
                  <a:gd name="connsiteX0" fmla="*/ 1409099 w 1438275"/>
                  <a:gd name="connsiteY0" fmla="*/ 372897 h 1571625"/>
                  <a:gd name="connsiteX1" fmla="*/ 949042 w 1438275"/>
                  <a:gd name="connsiteY1" fmla="*/ 243357 h 1571625"/>
                  <a:gd name="connsiteX2" fmla="*/ 852839 w 1438275"/>
                  <a:gd name="connsiteY2" fmla="*/ 270027 h 1571625"/>
                  <a:gd name="connsiteX3" fmla="*/ 797594 w 1438275"/>
                  <a:gd name="connsiteY3" fmla="*/ 227165 h 1571625"/>
                  <a:gd name="connsiteX4" fmla="*/ 817597 w 1438275"/>
                  <a:gd name="connsiteY4" fmla="*/ 33807 h 1571625"/>
                  <a:gd name="connsiteX5" fmla="*/ 801404 w 1438275"/>
                  <a:gd name="connsiteY5" fmla="*/ 2375 h 1571625"/>
                  <a:gd name="connsiteX6" fmla="*/ 764257 w 1438275"/>
                  <a:gd name="connsiteY6" fmla="*/ 36665 h 1571625"/>
                  <a:gd name="connsiteX7" fmla="*/ 648052 w 1438275"/>
                  <a:gd name="connsiteY7" fmla="*/ 163347 h 1571625"/>
                  <a:gd name="connsiteX8" fmla="*/ 21307 w 1438275"/>
                  <a:gd name="connsiteY8" fmla="*/ 350037 h 1571625"/>
                  <a:gd name="connsiteX9" fmla="*/ 352 w 1438275"/>
                  <a:gd name="connsiteY9" fmla="*/ 379565 h 1571625"/>
                  <a:gd name="connsiteX10" fmla="*/ 35594 w 1438275"/>
                  <a:gd name="connsiteY10" fmla="*/ 395757 h 1571625"/>
                  <a:gd name="connsiteX11" fmla="*/ 163229 w 1438275"/>
                  <a:gd name="connsiteY11" fmla="*/ 410997 h 1571625"/>
                  <a:gd name="connsiteX12" fmla="*/ 615667 w 1438275"/>
                  <a:gd name="connsiteY12" fmla="*/ 286220 h 1571625"/>
                  <a:gd name="connsiteX13" fmla="*/ 705202 w 1438275"/>
                  <a:gd name="connsiteY13" fmla="*/ 200495 h 1571625"/>
                  <a:gd name="connsiteX14" fmla="*/ 744254 w 1438275"/>
                  <a:gd name="connsiteY14" fmla="*/ 189065 h 1571625"/>
                  <a:gd name="connsiteX15" fmla="*/ 754732 w 1438275"/>
                  <a:gd name="connsiteY15" fmla="*/ 222402 h 1571625"/>
                  <a:gd name="connsiteX16" fmla="*/ 746159 w 1438275"/>
                  <a:gd name="connsiteY16" fmla="*/ 403377 h 1571625"/>
                  <a:gd name="connsiteX17" fmla="*/ 699487 w 1438275"/>
                  <a:gd name="connsiteY17" fmla="*/ 503390 h 1571625"/>
                  <a:gd name="connsiteX18" fmla="*/ 649004 w 1438275"/>
                  <a:gd name="connsiteY18" fmla="*/ 506247 h 1571625"/>
                  <a:gd name="connsiteX19" fmla="*/ 553754 w 1438275"/>
                  <a:gd name="connsiteY19" fmla="*/ 471005 h 1571625"/>
                  <a:gd name="connsiteX20" fmla="*/ 229904 w 1438275"/>
                  <a:gd name="connsiteY20" fmla="*/ 662457 h 1571625"/>
                  <a:gd name="connsiteX21" fmla="*/ 215617 w 1438275"/>
                  <a:gd name="connsiteY21" fmla="*/ 697700 h 1571625"/>
                  <a:gd name="connsiteX22" fmla="*/ 378494 w 1438275"/>
                  <a:gd name="connsiteY22" fmla="*/ 911060 h 1571625"/>
                  <a:gd name="connsiteX23" fmla="*/ 676627 w 1438275"/>
                  <a:gd name="connsiteY23" fmla="*/ 611022 h 1571625"/>
                  <a:gd name="connsiteX24" fmla="*/ 679484 w 1438275"/>
                  <a:gd name="connsiteY24" fmla="*/ 563397 h 1571625"/>
                  <a:gd name="connsiteX25" fmla="*/ 730919 w 1438275"/>
                  <a:gd name="connsiteY25" fmla="*/ 514820 h 1571625"/>
                  <a:gd name="connsiteX26" fmla="*/ 742349 w 1438275"/>
                  <a:gd name="connsiteY26" fmla="*/ 564350 h 1571625"/>
                  <a:gd name="connsiteX27" fmla="*/ 766162 w 1438275"/>
                  <a:gd name="connsiteY27" fmla="*/ 992022 h 1571625"/>
                  <a:gd name="connsiteX28" fmla="*/ 739492 w 1438275"/>
                  <a:gd name="connsiteY28" fmla="*/ 1039647 h 1571625"/>
                  <a:gd name="connsiteX29" fmla="*/ 633764 w 1438275"/>
                  <a:gd name="connsiteY29" fmla="*/ 1162520 h 1571625"/>
                  <a:gd name="connsiteX30" fmla="*/ 627097 w 1438275"/>
                  <a:gd name="connsiteY30" fmla="*/ 1419695 h 1571625"/>
                  <a:gd name="connsiteX31" fmla="*/ 794737 w 1438275"/>
                  <a:gd name="connsiteY31" fmla="*/ 1576857 h 1571625"/>
                  <a:gd name="connsiteX32" fmla="*/ 961424 w 1438275"/>
                  <a:gd name="connsiteY32" fmla="*/ 1406360 h 1571625"/>
                  <a:gd name="connsiteX33" fmla="*/ 932849 w 1438275"/>
                  <a:gd name="connsiteY33" fmla="*/ 1131087 h 1571625"/>
                  <a:gd name="connsiteX34" fmla="*/ 833789 w 1438275"/>
                  <a:gd name="connsiteY34" fmla="*/ 1033932 h 1571625"/>
                  <a:gd name="connsiteX35" fmla="*/ 787117 w 1438275"/>
                  <a:gd name="connsiteY35" fmla="*/ 979640 h 1571625"/>
                  <a:gd name="connsiteX36" fmla="*/ 783307 w 1438275"/>
                  <a:gd name="connsiteY36" fmla="*/ 695795 h 1571625"/>
                  <a:gd name="connsiteX37" fmla="*/ 789022 w 1438275"/>
                  <a:gd name="connsiteY37" fmla="*/ 702462 h 1571625"/>
                  <a:gd name="connsiteX38" fmla="*/ 790927 w 1438275"/>
                  <a:gd name="connsiteY38" fmla="*/ 726275 h 1571625"/>
                  <a:gd name="connsiteX39" fmla="*/ 895702 w 1438275"/>
                  <a:gd name="connsiteY39" fmla="*/ 929157 h 1571625"/>
                  <a:gd name="connsiteX40" fmla="*/ 1098584 w 1438275"/>
                  <a:gd name="connsiteY40" fmla="*/ 1019645 h 1571625"/>
                  <a:gd name="connsiteX41" fmla="*/ 1300514 w 1438275"/>
                  <a:gd name="connsiteY41" fmla="*/ 946302 h 1571625"/>
                  <a:gd name="connsiteX42" fmla="*/ 1253842 w 1438275"/>
                  <a:gd name="connsiteY42" fmla="*/ 741515 h 1571625"/>
                  <a:gd name="connsiteX43" fmla="*/ 1015717 w 1438275"/>
                  <a:gd name="connsiteY43" fmla="*/ 609117 h 1571625"/>
                  <a:gd name="connsiteX44" fmla="*/ 835694 w 1438275"/>
                  <a:gd name="connsiteY44" fmla="*/ 649122 h 1571625"/>
                  <a:gd name="connsiteX45" fmla="*/ 792832 w 1438275"/>
                  <a:gd name="connsiteY45" fmla="*/ 669125 h 1571625"/>
                  <a:gd name="connsiteX46" fmla="*/ 772829 w 1438275"/>
                  <a:gd name="connsiteY46" fmla="*/ 618642 h 1571625"/>
                  <a:gd name="connsiteX47" fmla="*/ 784259 w 1438275"/>
                  <a:gd name="connsiteY47" fmla="*/ 332892 h 1571625"/>
                  <a:gd name="connsiteX48" fmla="*/ 843314 w 1438275"/>
                  <a:gd name="connsiteY48" fmla="*/ 307175 h 1571625"/>
                  <a:gd name="connsiteX49" fmla="*/ 889034 w 1438275"/>
                  <a:gd name="connsiteY49" fmla="*/ 340512 h 1571625"/>
                  <a:gd name="connsiteX50" fmla="*/ 1396717 w 1438275"/>
                  <a:gd name="connsiteY50" fmla="*/ 431952 h 1571625"/>
                  <a:gd name="connsiteX51" fmla="*/ 1437674 w 1438275"/>
                  <a:gd name="connsiteY51" fmla="*/ 412902 h 1571625"/>
                  <a:gd name="connsiteX52" fmla="*/ 1409099 w 1438275"/>
                  <a:gd name="connsiteY52" fmla="*/ 372897 h 1571625"/>
                  <a:gd name="connsiteX53" fmla="*/ 85124 w 1438275"/>
                  <a:gd name="connsiteY53" fmla="*/ 362420 h 1571625"/>
                  <a:gd name="connsiteX54" fmla="*/ 657577 w 1438275"/>
                  <a:gd name="connsiteY54" fmla="*/ 196685 h 1571625"/>
                  <a:gd name="connsiteX55" fmla="*/ 85124 w 1438275"/>
                  <a:gd name="connsiteY55" fmla="*/ 362420 h 1571625"/>
                  <a:gd name="connsiteX56" fmla="*/ 385162 w 1438275"/>
                  <a:gd name="connsiteY56" fmla="*/ 549110 h 1571625"/>
                  <a:gd name="connsiteX57" fmla="*/ 536609 w 1438275"/>
                  <a:gd name="connsiteY57" fmla="*/ 498627 h 1571625"/>
                  <a:gd name="connsiteX58" fmla="*/ 385162 w 1438275"/>
                  <a:gd name="connsiteY58" fmla="*/ 549110 h 1571625"/>
                  <a:gd name="connsiteX59" fmla="*/ 636622 w 1438275"/>
                  <a:gd name="connsiteY59" fmla="*/ 1298727 h 1571625"/>
                  <a:gd name="connsiteX60" fmla="*/ 724252 w 1438275"/>
                  <a:gd name="connsiteY60" fmla="*/ 1077747 h 1571625"/>
                  <a:gd name="connsiteX61" fmla="*/ 636622 w 1438275"/>
                  <a:gd name="connsiteY61" fmla="*/ 1298727 h 1571625"/>
                  <a:gd name="connsiteX62" fmla="*/ 814739 w 1438275"/>
                  <a:gd name="connsiteY62" fmla="*/ 756755 h 1571625"/>
                  <a:gd name="connsiteX63" fmla="*/ 909037 w 1438275"/>
                  <a:gd name="connsiteY63" fmla="*/ 911060 h 1571625"/>
                  <a:gd name="connsiteX64" fmla="*/ 814739 w 1438275"/>
                  <a:gd name="connsiteY64" fmla="*/ 756755 h 1571625"/>
                  <a:gd name="connsiteX65" fmla="*/ 971902 w 1438275"/>
                  <a:gd name="connsiteY65" fmla="*/ 310032 h 1571625"/>
                  <a:gd name="connsiteX66" fmla="*/ 971902 w 1438275"/>
                  <a:gd name="connsiteY66" fmla="*/ 310032 h 1571625"/>
                  <a:gd name="connsiteX67" fmla="*/ 971902 w 1438275"/>
                  <a:gd name="connsiteY67" fmla="*/ 310032 h 1571625"/>
                  <a:gd name="connsiteX68" fmla="*/ 873794 w 1438275"/>
                  <a:gd name="connsiteY68" fmla="*/ 285267 h 1571625"/>
                  <a:gd name="connsiteX69" fmla="*/ 978569 w 1438275"/>
                  <a:gd name="connsiteY69" fmla="*/ 297650 h 1571625"/>
                  <a:gd name="connsiteX70" fmla="*/ 989047 w 1438275"/>
                  <a:gd name="connsiteY70" fmla="*/ 300507 h 1571625"/>
                  <a:gd name="connsiteX71" fmla="*/ 1313849 w 1438275"/>
                  <a:gd name="connsiteY71" fmla="*/ 376707 h 1571625"/>
                  <a:gd name="connsiteX72" fmla="*/ 971902 w 1438275"/>
                  <a:gd name="connsiteY72" fmla="*/ 310032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438275" h="1571625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E01B0F-CD40-4BE4-B128-6E655B085A7A}"/>
              </a:ext>
            </a:extLst>
          </p:cNvPr>
          <p:cNvGrpSpPr/>
          <p:nvPr/>
        </p:nvGrpSpPr>
        <p:grpSpPr>
          <a:xfrm>
            <a:off x="5145016" y="1176795"/>
            <a:ext cx="5962170" cy="4504411"/>
            <a:chOff x="5446575" y="1214013"/>
            <a:chExt cx="5962170" cy="45044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1D0AAF-9F8C-43B4-8ED9-908397830971}"/>
                </a:ext>
              </a:extLst>
            </p:cNvPr>
            <p:cNvGrpSpPr/>
            <p:nvPr/>
          </p:nvGrpSpPr>
          <p:grpSpPr>
            <a:xfrm>
              <a:off x="6236028" y="1408709"/>
              <a:ext cx="5148669" cy="892739"/>
              <a:chOff x="6236028" y="1408709"/>
              <a:chExt cx="5148669" cy="89273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34358-58FA-44CA-B155-FBF98D580E2B}"/>
                  </a:ext>
                </a:extLst>
              </p:cNvPr>
              <p:cNvSpPr txBox="1"/>
              <p:nvPr/>
            </p:nvSpPr>
            <p:spPr>
              <a:xfrm>
                <a:off x="6236028" y="1839783"/>
                <a:ext cx="5148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Aplikasi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dengan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tujuan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agar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konsumen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dapat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berbelanja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kebutuhan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bahan-bahan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dapur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rumah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tangga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secara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online.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C03891-2DAF-40F5-A986-E19B6B24BA91}"/>
                  </a:ext>
                </a:extLst>
              </p:cNvPr>
              <p:cNvSpPr txBox="1"/>
              <p:nvPr/>
            </p:nvSpPr>
            <p:spPr>
              <a:xfrm>
                <a:off x="6236028" y="1408709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Latar</a:t>
                </a:r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belakang</a:t>
                </a:r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Sembako</a:t>
                </a:r>
                <a:endParaRPr lang="ko-KR" altLang="en-US" sz="27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221A79-8175-478C-86CD-A1083FFDC998}"/>
                </a:ext>
              </a:extLst>
            </p:cNvPr>
            <p:cNvSpPr txBox="1"/>
            <p:nvPr/>
          </p:nvSpPr>
          <p:spPr>
            <a:xfrm>
              <a:off x="5446575" y="1214013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C49BFE-E7CF-48CE-A1CC-590AA4CF97DD}"/>
                </a:ext>
              </a:extLst>
            </p:cNvPr>
            <p:cNvGrpSpPr/>
            <p:nvPr/>
          </p:nvGrpSpPr>
          <p:grpSpPr>
            <a:xfrm>
              <a:off x="6244044" y="2547701"/>
              <a:ext cx="5148669" cy="708073"/>
              <a:chOff x="6244044" y="2547701"/>
              <a:chExt cx="5148669" cy="7080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6EE24-421E-4956-AE08-2D9EE42ACC85}"/>
                  </a:ext>
                </a:extLst>
              </p:cNvPr>
              <p:cNvSpPr txBox="1"/>
              <p:nvPr/>
            </p:nvSpPr>
            <p:spPr>
              <a:xfrm>
                <a:off x="6244044" y="2978775"/>
                <a:ext cx="51486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Mengenal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lebih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dalam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pada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fitur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cs typeface="Arial" pitchFamily="34" charset="0"/>
                  </a:rPr>
                  <a:t>sembako</a:t>
                </a:r>
                <a:r>
                  <a:rPr lang="en-US" altLang="ko-KR" sz="1200" dirty="0">
                    <a:solidFill>
                      <a:schemeClr val="accent5"/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60A12-6383-4E81-83CF-DCB326C849A0}"/>
                  </a:ext>
                </a:extLst>
              </p:cNvPr>
              <p:cNvSpPr txBox="1"/>
              <p:nvPr/>
            </p:nvSpPr>
            <p:spPr>
              <a:xfrm>
                <a:off x="6244044" y="2547701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Fitur</a:t>
                </a:r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Sembako</a:t>
                </a:r>
                <a:endParaRPr lang="ko-KR" altLang="en-US" sz="27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6E61D3-644B-4AF2-9643-093A0B513B3C}"/>
                </a:ext>
              </a:extLst>
            </p:cNvPr>
            <p:cNvSpPr txBox="1"/>
            <p:nvPr/>
          </p:nvSpPr>
          <p:spPr>
            <a:xfrm>
              <a:off x="5454591" y="2353005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71DAA6-75BB-4CCF-A0F0-50AD7BE65D7F}"/>
                </a:ext>
              </a:extLst>
            </p:cNvPr>
            <p:cNvGrpSpPr/>
            <p:nvPr/>
          </p:nvGrpSpPr>
          <p:grpSpPr>
            <a:xfrm>
              <a:off x="6252060" y="3686693"/>
              <a:ext cx="5148669" cy="892739"/>
              <a:chOff x="6252060" y="3686693"/>
              <a:chExt cx="5148669" cy="89273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31E28B-05D6-44E0-91E4-E6C417FF759F}"/>
                  </a:ext>
                </a:extLst>
              </p:cNvPr>
              <p:cNvSpPr txBox="1"/>
              <p:nvPr/>
            </p:nvSpPr>
            <p:spPr>
              <a:xfrm>
                <a:off x="6252060" y="4117767"/>
                <a:ext cx="5148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Pada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pembuatan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fitur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ini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kita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akan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mengenal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bagaimana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codingan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dari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fitur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sembako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tersebut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11022A-E805-4C6A-999C-BF4AF645C8F6}"/>
                  </a:ext>
                </a:extLst>
              </p:cNvPr>
              <p:cNvSpPr txBox="1"/>
              <p:nvPr/>
            </p:nvSpPr>
            <p:spPr>
              <a:xfrm>
                <a:off x="6252060" y="3686693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Pembuatan</a:t>
                </a:r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fitur</a:t>
                </a:r>
                <a:endParaRPr lang="ko-KR" altLang="en-US" sz="27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65EEA1-1616-40E9-B6F7-CDC281C2A0E1}"/>
                </a:ext>
              </a:extLst>
            </p:cNvPr>
            <p:cNvSpPr txBox="1"/>
            <p:nvPr/>
          </p:nvSpPr>
          <p:spPr>
            <a:xfrm>
              <a:off x="5462607" y="3491997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EC8531-620C-4060-9529-A46AB5FD7D80}"/>
                </a:ext>
              </a:extLst>
            </p:cNvPr>
            <p:cNvGrpSpPr/>
            <p:nvPr/>
          </p:nvGrpSpPr>
          <p:grpSpPr>
            <a:xfrm>
              <a:off x="6260076" y="4825685"/>
              <a:ext cx="5148669" cy="892739"/>
              <a:chOff x="6260076" y="4825685"/>
              <a:chExt cx="5148669" cy="8927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DE0B7-2B7F-4F41-B594-61AF75FF4FF8}"/>
                  </a:ext>
                </a:extLst>
              </p:cNvPr>
              <p:cNvSpPr txBox="1"/>
              <p:nvPr/>
            </p:nvSpPr>
            <p:spPr>
              <a:xfrm>
                <a:off x="6260076" y="5256759"/>
                <a:ext cx="5148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Pada demo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aplikasi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sembako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ini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akan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lihat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bagaimana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cara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menggunakan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fitur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ini</a:t>
                </a:r>
                <a:r>
                  <a:rPr lang="en-US" altLang="ko-KR" sz="1200" dirty="0">
                    <a:solidFill>
                      <a:schemeClr val="accent5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B83156-1340-400B-9C6A-2A866CA85787}"/>
                  </a:ext>
                </a:extLst>
              </p:cNvPr>
              <p:cNvSpPr txBox="1"/>
              <p:nvPr/>
            </p:nvSpPr>
            <p:spPr>
              <a:xfrm>
                <a:off x="6260076" y="4825685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Demo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Aplikasi</a:t>
                </a:r>
                <a:r>
                  <a:rPr lang="en-US" altLang="ko-KR" sz="2700" b="1" dirty="0">
                    <a:solidFill>
                      <a:schemeClr val="accent5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accent5"/>
                    </a:solidFill>
                    <a:cs typeface="Arial" pitchFamily="34" charset="0"/>
                  </a:rPr>
                  <a:t>Sembako</a:t>
                </a:r>
                <a:endParaRPr lang="ko-KR" altLang="en-US" sz="27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A5A65E-FB4A-424F-B034-1420669113D2}"/>
                </a:ext>
              </a:extLst>
            </p:cNvPr>
            <p:cNvSpPr txBox="1"/>
            <p:nvPr/>
          </p:nvSpPr>
          <p:spPr>
            <a:xfrm>
              <a:off x="5470623" y="4630989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5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8A09E8F-A6BE-4AA0-B99D-00323605D6A6}"/>
              </a:ext>
            </a:extLst>
          </p:cNvPr>
          <p:cNvSpPr txBox="1"/>
          <p:nvPr/>
        </p:nvSpPr>
        <p:spPr>
          <a:xfrm>
            <a:off x="472875" y="2538867"/>
            <a:ext cx="27884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Agenda</a:t>
            </a:r>
          </a:p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4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890FD-3116-413E-8820-D565E92FD28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1605E-D481-45D6-86B7-0C6EC013C638}"/>
              </a:ext>
            </a:extLst>
          </p:cNvPr>
          <p:cNvSpPr/>
          <p:nvPr/>
        </p:nvSpPr>
        <p:spPr>
          <a:xfrm>
            <a:off x="4919869" y="735342"/>
            <a:ext cx="5695122" cy="5695122"/>
          </a:xfrm>
          <a:custGeom>
            <a:avLst/>
            <a:gdLst>
              <a:gd name="connsiteX0" fmla="*/ 0 w 5695122"/>
              <a:gd name="connsiteY0" fmla="*/ 3478023 h 5695122"/>
              <a:gd name="connsiteX1" fmla="*/ 78736 w 5695122"/>
              <a:gd name="connsiteY1" fmla="*/ 3584716 h 5695122"/>
              <a:gd name="connsiteX2" fmla="*/ 51811 w 5695122"/>
              <a:gd name="connsiteY2" fmla="*/ 3596322 h 5695122"/>
              <a:gd name="connsiteX3" fmla="*/ 17304 w 5695122"/>
              <a:gd name="connsiteY3" fmla="*/ 3624660 h 5695122"/>
              <a:gd name="connsiteX4" fmla="*/ 2854 w 5695122"/>
              <a:gd name="connsiteY4" fmla="*/ 3630430 h 5695122"/>
              <a:gd name="connsiteX5" fmla="*/ 0 w 5695122"/>
              <a:gd name="connsiteY5" fmla="*/ 3631747 h 5695122"/>
              <a:gd name="connsiteX6" fmla="*/ 0 w 5695122"/>
              <a:gd name="connsiteY6" fmla="*/ 0 h 5695122"/>
              <a:gd name="connsiteX7" fmla="*/ 5695122 w 5695122"/>
              <a:gd name="connsiteY7" fmla="*/ 0 h 5695122"/>
              <a:gd name="connsiteX8" fmla="*/ 5695122 w 5695122"/>
              <a:gd name="connsiteY8" fmla="*/ 5695122 h 5695122"/>
              <a:gd name="connsiteX9" fmla="*/ 0 w 5695122"/>
              <a:gd name="connsiteY9" fmla="*/ 5695122 h 5695122"/>
              <a:gd name="connsiteX10" fmla="*/ 0 w 5695122"/>
              <a:gd name="connsiteY10" fmla="*/ 3716069 h 5695122"/>
              <a:gd name="connsiteX11" fmla="*/ 15422 w 5695122"/>
              <a:gd name="connsiteY11" fmla="*/ 3716041 h 5695122"/>
              <a:gd name="connsiteX12" fmla="*/ 94980 w 5695122"/>
              <a:gd name="connsiteY12" fmla="*/ 3736211 h 5695122"/>
              <a:gd name="connsiteX13" fmla="*/ 91326 w 5695122"/>
              <a:gd name="connsiteY13" fmla="*/ 3749414 h 5695122"/>
              <a:gd name="connsiteX14" fmla="*/ 98699 w 5695122"/>
              <a:gd name="connsiteY14" fmla="*/ 3771938 h 5695122"/>
              <a:gd name="connsiteX15" fmla="*/ 105588 w 5695122"/>
              <a:gd name="connsiteY15" fmla="*/ 3771693 h 5695122"/>
              <a:gd name="connsiteX16" fmla="*/ 105588 w 5695122"/>
              <a:gd name="connsiteY16" fmla="*/ 3833447 h 5695122"/>
              <a:gd name="connsiteX17" fmla="*/ 104840 w 5695122"/>
              <a:gd name="connsiteY17" fmla="*/ 3834196 h 5695122"/>
              <a:gd name="connsiteX18" fmla="*/ 100987 w 5695122"/>
              <a:gd name="connsiteY18" fmla="*/ 3854446 h 5695122"/>
              <a:gd name="connsiteX19" fmla="*/ 105588 w 5695122"/>
              <a:gd name="connsiteY19" fmla="*/ 3854511 h 5695122"/>
              <a:gd name="connsiteX20" fmla="*/ 105588 w 5695122"/>
              <a:gd name="connsiteY20" fmla="*/ 3939490 h 5695122"/>
              <a:gd name="connsiteX21" fmla="*/ 53917 w 5695122"/>
              <a:gd name="connsiteY21" fmla="*/ 3967256 h 5695122"/>
              <a:gd name="connsiteX22" fmla="*/ 5466 w 5695122"/>
              <a:gd name="connsiteY22" fmla="*/ 4003670 h 5695122"/>
              <a:gd name="connsiteX23" fmla="*/ 58268 w 5695122"/>
              <a:gd name="connsiteY23" fmla="*/ 4026805 h 5695122"/>
              <a:gd name="connsiteX24" fmla="*/ 61774 w 5695122"/>
              <a:gd name="connsiteY24" fmla="*/ 4025905 h 5695122"/>
              <a:gd name="connsiteX25" fmla="*/ 85426 w 5695122"/>
              <a:gd name="connsiteY25" fmla="*/ 4017546 h 5695122"/>
              <a:gd name="connsiteX26" fmla="*/ 86305 w 5695122"/>
              <a:gd name="connsiteY26" fmla="*/ 4017779 h 5695122"/>
              <a:gd name="connsiteX27" fmla="*/ 93149 w 5695122"/>
              <a:gd name="connsiteY27" fmla="*/ 4024621 h 5695122"/>
              <a:gd name="connsiteX28" fmla="*/ 67436 w 5695122"/>
              <a:gd name="connsiteY28" fmla="*/ 4169111 h 5695122"/>
              <a:gd name="connsiteX29" fmla="*/ 94297 w 5695122"/>
              <a:gd name="connsiteY29" fmla="*/ 4207714 h 5695122"/>
              <a:gd name="connsiteX30" fmla="*/ 105588 w 5695122"/>
              <a:gd name="connsiteY30" fmla="*/ 4239101 h 5695122"/>
              <a:gd name="connsiteX31" fmla="*/ 105588 w 5695122"/>
              <a:gd name="connsiteY31" fmla="*/ 5589534 h 5695122"/>
              <a:gd name="connsiteX32" fmla="*/ 1069181 w 5695122"/>
              <a:gd name="connsiteY32" fmla="*/ 5589534 h 5695122"/>
              <a:gd name="connsiteX33" fmla="*/ 1095329 w 5695122"/>
              <a:gd name="connsiteY33" fmla="*/ 5618359 h 5695122"/>
              <a:gd name="connsiteX34" fmla="*/ 1195163 w 5695122"/>
              <a:gd name="connsiteY34" fmla="*/ 5672472 h 5695122"/>
              <a:gd name="connsiteX35" fmla="*/ 1206043 w 5695122"/>
              <a:gd name="connsiteY35" fmla="*/ 5694097 h 5695122"/>
              <a:gd name="connsiteX36" fmla="*/ 1312577 w 5695122"/>
              <a:gd name="connsiteY36" fmla="*/ 5673877 h 5695122"/>
              <a:gd name="connsiteX37" fmla="*/ 1484845 w 5695122"/>
              <a:gd name="connsiteY37" fmla="*/ 5598396 h 5695122"/>
              <a:gd name="connsiteX38" fmla="*/ 1502745 w 5695122"/>
              <a:gd name="connsiteY38" fmla="*/ 5589534 h 5695122"/>
              <a:gd name="connsiteX39" fmla="*/ 5589534 w 5695122"/>
              <a:gd name="connsiteY39" fmla="*/ 5589534 h 5695122"/>
              <a:gd name="connsiteX40" fmla="*/ 5589534 w 5695122"/>
              <a:gd name="connsiteY40" fmla="*/ 105588 h 5695122"/>
              <a:gd name="connsiteX41" fmla="*/ 105588 w 5695122"/>
              <a:gd name="connsiteY41" fmla="*/ 105588 h 5695122"/>
              <a:gd name="connsiteX42" fmla="*/ 105588 w 5695122"/>
              <a:gd name="connsiteY42" fmla="*/ 1436287 h 5695122"/>
              <a:gd name="connsiteX43" fmla="*/ 86014 w 5695122"/>
              <a:gd name="connsiteY43" fmla="*/ 1442785 h 5695122"/>
              <a:gd name="connsiteX44" fmla="*/ 0 w 5695122"/>
              <a:gd name="connsiteY44" fmla="*/ 1479498 h 569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95122" h="5695122">
                <a:moveTo>
                  <a:pt x="0" y="3478023"/>
                </a:moveTo>
                <a:lnTo>
                  <a:pt x="78736" y="3584716"/>
                </a:lnTo>
                <a:cubicBezTo>
                  <a:pt x="69542" y="3588679"/>
                  <a:pt x="61006" y="3592359"/>
                  <a:pt x="51811" y="3596322"/>
                </a:cubicBezTo>
                <a:cubicBezTo>
                  <a:pt x="40457" y="3606112"/>
                  <a:pt x="28881" y="3615386"/>
                  <a:pt x="17304" y="3624660"/>
                </a:cubicBezTo>
                <a:cubicBezTo>
                  <a:pt x="11283" y="3626950"/>
                  <a:pt x="7123" y="3628590"/>
                  <a:pt x="2854" y="3630430"/>
                </a:cubicBezTo>
                <a:lnTo>
                  <a:pt x="0" y="3631747"/>
                </a:lnTo>
                <a:close/>
                <a:moveTo>
                  <a:pt x="0" y="0"/>
                </a:moveTo>
                <a:lnTo>
                  <a:pt x="5695122" y="0"/>
                </a:lnTo>
                <a:lnTo>
                  <a:pt x="5695122" y="5695122"/>
                </a:lnTo>
                <a:lnTo>
                  <a:pt x="0" y="5695122"/>
                </a:lnTo>
                <a:lnTo>
                  <a:pt x="0" y="3716069"/>
                </a:lnTo>
                <a:lnTo>
                  <a:pt x="15422" y="3716041"/>
                </a:lnTo>
                <a:cubicBezTo>
                  <a:pt x="30707" y="3740663"/>
                  <a:pt x="63161" y="3736464"/>
                  <a:pt x="94980" y="3736211"/>
                </a:cubicBezTo>
                <a:cubicBezTo>
                  <a:pt x="93688" y="3740440"/>
                  <a:pt x="92618" y="3745185"/>
                  <a:pt x="91326" y="3749414"/>
                </a:cubicBezTo>
                <a:cubicBezTo>
                  <a:pt x="52570" y="3764284"/>
                  <a:pt x="69751" y="3775236"/>
                  <a:pt x="98699" y="3771938"/>
                </a:cubicBezTo>
                <a:lnTo>
                  <a:pt x="105588" y="3771693"/>
                </a:lnTo>
                <a:lnTo>
                  <a:pt x="105588" y="3833447"/>
                </a:lnTo>
                <a:lnTo>
                  <a:pt x="104840" y="3834196"/>
                </a:lnTo>
                <a:cubicBezTo>
                  <a:pt x="89724" y="3847061"/>
                  <a:pt x="81111" y="3852993"/>
                  <a:pt x="100987" y="3854446"/>
                </a:cubicBezTo>
                <a:lnTo>
                  <a:pt x="105588" y="3854511"/>
                </a:lnTo>
                <a:lnTo>
                  <a:pt x="105588" y="3939490"/>
                </a:lnTo>
                <a:lnTo>
                  <a:pt x="53917" y="3967256"/>
                </a:lnTo>
                <a:cubicBezTo>
                  <a:pt x="36201" y="3977417"/>
                  <a:pt x="19643" y="3988685"/>
                  <a:pt x="5466" y="4003670"/>
                </a:cubicBezTo>
                <a:cubicBezTo>
                  <a:pt x="-11406" y="4045823"/>
                  <a:pt x="39203" y="4031352"/>
                  <a:pt x="58268" y="4026805"/>
                </a:cubicBezTo>
                <a:cubicBezTo>
                  <a:pt x="59805" y="4026754"/>
                  <a:pt x="61118" y="4026188"/>
                  <a:pt x="61774" y="4025905"/>
                </a:cubicBezTo>
                <a:cubicBezTo>
                  <a:pt x="70089" y="4021709"/>
                  <a:pt x="81687" y="4016098"/>
                  <a:pt x="85426" y="4017546"/>
                </a:cubicBezTo>
                <a:cubicBezTo>
                  <a:pt x="88286" y="4018761"/>
                  <a:pt x="86305" y="4017779"/>
                  <a:pt x="86305" y="4017779"/>
                </a:cubicBezTo>
                <a:cubicBezTo>
                  <a:pt x="87206" y="4021675"/>
                  <a:pt x="90066" y="4022890"/>
                  <a:pt x="93149" y="4024621"/>
                </a:cubicBezTo>
                <a:cubicBezTo>
                  <a:pt x="37499" y="4077983"/>
                  <a:pt x="24123" y="4117407"/>
                  <a:pt x="67436" y="4169111"/>
                </a:cubicBezTo>
                <a:cubicBezTo>
                  <a:pt x="77049" y="4180573"/>
                  <a:pt x="86562" y="4193607"/>
                  <a:pt x="94297" y="4207714"/>
                </a:cubicBezTo>
                <a:lnTo>
                  <a:pt x="105588" y="4239101"/>
                </a:lnTo>
                <a:lnTo>
                  <a:pt x="105588" y="5589534"/>
                </a:lnTo>
                <a:lnTo>
                  <a:pt x="1069181" y="5589534"/>
                </a:lnTo>
                <a:lnTo>
                  <a:pt x="1095329" y="5618359"/>
                </a:lnTo>
                <a:cubicBezTo>
                  <a:pt x="1121964" y="5641759"/>
                  <a:pt x="1153182" y="5660889"/>
                  <a:pt x="1195163" y="5672472"/>
                </a:cubicBezTo>
                <a:cubicBezTo>
                  <a:pt x="1198935" y="5679413"/>
                  <a:pt x="1202050" y="5686638"/>
                  <a:pt x="1206043" y="5694097"/>
                </a:cubicBezTo>
                <a:cubicBezTo>
                  <a:pt x="1242057" y="5698155"/>
                  <a:pt x="1278217" y="5689911"/>
                  <a:pt x="1312577" y="5673877"/>
                </a:cubicBezTo>
                <a:cubicBezTo>
                  <a:pt x="1366639" y="5649349"/>
                  <a:pt x="1434056" y="5619676"/>
                  <a:pt x="1484845" y="5598396"/>
                </a:cubicBezTo>
                <a:lnTo>
                  <a:pt x="1502745" y="5589534"/>
                </a:lnTo>
                <a:lnTo>
                  <a:pt x="5589534" y="5589534"/>
                </a:lnTo>
                <a:lnTo>
                  <a:pt x="5589534" y="105588"/>
                </a:lnTo>
                <a:lnTo>
                  <a:pt x="105588" y="105588"/>
                </a:lnTo>
                <a:lnTo>
                  <a:pt x="105588" y="1436287"/>
                </a:lnTo>
                <a:lnTo>
                  <a:pt x="86014" y="1442785"/>
                </a:lnTo>
                <a:lnTo>
                  <a:pt x="0" y="14794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4C01C-EC77-4193-BC32-8A8EEEBB17EA}"/>
              </a:ext>
            </a:extLst>
          </p:cNvPr>
          <p:cNvSpPr txBox="1"/>
          <p:nvPr/>
        </p:nvSpPr>
        <p:spPr>
          <a:xfrm>
            <a:off x="1577009" y="734843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6C6BE-6DB7-4696-BADD-A4F704AA9EAA}"/>
              </a:ext>
            </a:extLst>
          </p:cNvPr>
          <p:cNvSpPr txBox="1"/>
          <p:nvPr/>
        </p:nvSpPr>
        <p:spPr>
          <a:xfrm>
            <a:off x="2243965" y="1421222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3149C-0850-4F83-B716-48DD9CAAB7F9}"/>
              </a:ext>
            </a:extLst>
          </p:cNvPr>
          <p:cNvSpPr txBox="1"/>
          <p:nvPr/>
        </p:nvSpPr>
        <p:spPr>
          <a:xfrm>
            <a:off x="757817" y="358572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C0473-3ACC-41D4-A0EF-C46F28C21AA3}"/>
              </a:ext>
            </a:extLst>
          </p:cNvPr>
          <p:cNvSpPr txBox="1"/>
          <p:nvPr/>
        </p:nvSpPr>
        <p:spPr>
          <a:xfrm>
            <a:off x="757817" y="390688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99B07-5E4A-4719-827F-4C9A8EB7BEBA}"/>
              </a:ext>
            </a:extLst>
          </p:cNvPr>
          <p:cNvSpPr txBox="1"/>
          <p:nvPr/>
        </p:nvSpPr>
        <p:spPr>
          <a:xfrm>
            <a:off x="757817" y="487036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9DF5E-FCB3-459E-BF66-FF3BF7D3BA51}"/>
              </a:ext>
            </a:extLst>
          </p:cNvPr>
          <p:cNvSpPr txBox="1"/>
          <p:nvPr/>
        </p:nvSpPr>
        <p:spPr>
          <a:xfrm>
            <a:off x="757817" y="454920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3E06-FFA2-4467-A0A7-C021CDBD71E4}"/>
              </a:ext>
            </a:extLst>
          </p:cNvPr>
          <p:cNvSpPr txBox="1"/>
          <p:nvPr/>
        </p:nvSpPr>
        <p:spPr>
          <a:xfrm>
            <a:off x="757817" y="422804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761FB7-03B1-4DA4-97C1-B9F37277D07A}"/>
              </a:ext>
            </a:extLst>
          </p:cNvPr>
          <p:cNvSpPr txBox="1"/>
          <p:nvPr/>
        </p:nvSpPr>
        <p:spPr>
          <a:xfrm>
            <a:off x="757817" y="519152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E73A3-9B6F-41DA-99E9-D2E9E73DF9AE}"/>
              </a:ext>
            </a:extLst>
          </p:cNvPr>
          <p:cNvSpPr txBox="1"/>
          <p:nvPr/>
        </p:nvSpPr>
        <p:spPr>
          <a:xfrm>
            <a:off x="757817" y="583384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977D0C-4C01-42DB-93CD-370C6F84214F}"/>
              </a:ext>
            </a:extLst>
          </p:cNvPr>
          <p:cNvSpPr txBox="1"/>
          <p:nvPr/>
        </p:nvSpPr>
        <p:spPr>
          <a:xfrm>
            <a:off x="757817" y="551268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12906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">
            <a:extLst>
              <a:ext uri="{FF2B5EF4-FFF2-40B4-BE49-F238E27FC236}">
                <a16:creationId xmlns:a16="http://schemas.microsoft.com/office/drawing/2014/main" id="{C1732C0D-E41D-4955-B395-30764DAE6D96}"/>
              </a:ext>
            </a:extLst>
          </p:cNvPr>
          <p:cNvCxnSpPr/>
          <p:nvPr/>
        </p:nvCxnSpPr>
        <p:spPr>
          <a:xfrm rot="5400000" flipH="1" flipV="1">
            <a:off x="6214928" y="3946434"/>
            <a:ext cx="888123" cy="108000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9E75B5-E3AF-4E8C-8FC3-1F213D3B55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96912" y="4831651"/>
            <a:ext cx="1767294" cy="1076861"/>
          </a:xfrm>
          <a:prstGeom prst="bentConnector3">
            <a:avLst>
              <a:gd name="adj1" fmla="val 66513"/>
            </a:avLst>
          </a:prstGeom>
          <a:ln w="50800"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78E74AE-5726-46D4-88E3-82DA2E8919AC}"/>
              </a:ext>
            </a:extLst>
          </p:cNvPr>
          <p:cNvGrpSpPr/>
          <p:nvPr/>
        </p:nvGrpSpPr>
        <p:grpSpPr>
          <a:xfrm>
            <a:off x="930851" y="1939023"/>
            <a:ext cx="3175671" cy="923330"/>
            <a:chOff x="5889060" y="3872747"/>
            <a:chExt cx="2527679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7EF4E-21CD-42EC-98CA-E82B9BC087F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CD6B2A-4D59-4948-B8C8-25B27AD5507C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5ACF66-DA34-4E67-BF8A-EB9FF7F83494}"/>
              </a:ext>
            </a:extLst>
          </p:cNvPr>
          <p:cNvGrpSpPr/>
          <p:nvPr/>
        </p:nvGrpSpPr>
        <p:grpSpPr>
          <a:xfrm>
            <a:off x="1103320" y="3671938"/>
            <a:ext cx="3289526" cy="923330"/>
            <a:chOff x="5889060" y="3872747"/>
            <a:chExt cx="2527679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B1654-4CEA-4198-8A54-62C136362C3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45A2D2-A432-4CB3-A997-CB18EC89F2D4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85DBED-6664-4D2F-8A78-5F9060C1D0E5}"/>
              </a:ext>
            </a:extLst>
          </p:cNvPr>
          <p:cNvGrpSpPr/>
          <p:nvPr/>
        </p:nvGrpSpPr>
        <p:grpSpPr>
          <a:xfrm>
            <a:off x="8127697" y="1742732"/>
            <a:ext cx="3182019" cy="923330"/>
            <a:chOff x="5889060" y="3872747"/>
            <a:chExt cx="2527679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77AB9-44B4-4B8F-BA48-1DED05D05E49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4B776-AC8F-44BD-81CD-56A6BAE49788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85324D-ECD8-46F1-8650-4A3F031EB5A7}"/>
              </a:ext>
            </a:extLst>
          </p:cNvPr>
          <p:cNvGrpSpPr/>
          <p:nvPr/>
        </p:nvGrpSpPr>
        <p:grpSpPr>
          <a:xfrm>
            <a:off x="7814989" y="3177326"/>
            <a:ext cx="3206201" cy="923330"/>
            <a:chOff x="5889060" y="3872747"/>
            <a:chExt cx="2527679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4CA92B-8206-4C1F-B98E-ACD7868E61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038DE9-3CDC-41F5-8DE3-DFB78AEF15E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7" name="Elbow Connector 17">
            <a:extLst>
              <a:ext uri="{FF2B5EF4-FFF2-40B4-BE49-F238E27FC236}">
                <a16:creationId xmlns:a16="http://schemas.microsoft.com/office/drawing/2014/main" id="{7247295F-4965-4E10-B8CB-8504C467A4A8}"/>
              </a:ext>
            </a:extLst>
          </p:cNvPr>
          <p:cNvCxnSpPr/>
          <p:nvPr/>
        </p:nvCxnSpPr>
        <p:spPr>
          <a:xfrm rot="16200000" flipV="1">
            <a:off x="4565657" y="2918991"/>
            <a:ext cx="1675165" cy="144000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8">
            <a:extLst>
              <a:ext uri="{FF2B5EF4-FFF2-40B4-BE49-F238E27FC236}">
                <a16:creationId xmlns:a16="http://schemas.microsoft.com/office/drawing/2014/main" id="{B55AAED4-4645-432D-B037-1E71C7BD1013}"/>
              </a:ext>
            </a:extLst>
          </p:cNvPr>
          <p:cNvCxnSpPr/>
          <p:nvPr/>
        </p:nvCxnSpPr>
        <p:spPr>
          <a:xfrm rot="5400000" flipH="1" flipV="1">
            <a:off x="6322566" y="2387219"/>
            <a:ext cx="1044000" cy="144000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501A12-E4E0-4AD6-9CEC-F706AA48D31A}"/>
              </a:ext>
            </a:extLst>
          </p:cNvPr>
          <p:cNvSpPr txBox="1"/>
          <p:nvPr/>
        </p:nvSpPr>
        <p:spPr>
          <a:xfrm>
            <a:off x="4684919" y="3191285"/>
            <a:ext cx="49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95197-0EC1-446E-832D-E2AB1B30A6A6}"/>
              </a:ext>
            </a:extLst>
          </p:cNvPr>
          <p:cNvSpPr txBox="1"/>
          <p:nvPr/>
        </p:nvSpPr>
        <p:spPr>
          <a:xfrm>
            <a:off x="7053455" y="2655815"/>
            <a:ext cx="49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C3443-39D4-4165-88C6-8CEFE2978287}"/>
              </a:ext>
            </a:extLst>
          </p:cNvPr>
          <p:cNvSpPr txBox="1"/>
          <p:nvPr/>
        </p:nvSpPr>
        <p:spPr>
          <a:xfrm>
            <a:off x="6698437" y="4040341"/>
            <a:ext cx="49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3214B-63C2-4C91-970C-CDD0853EEB11}"/>
              </a:ext>
            </a:extLst>
          </p:cNvPr>
          <p:cNvSpPr txBox="1"/>
          <p:nvPr/>
        </p:nvSpPr>
        <p:spPr>
          <a:xfrm>
            <a:off x="5044197" y="4484561"/>
            <a:ext cx="49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8F25C7-71D8-4D6A-AC0C-F904684D8257}"/>
              </a:ext>
            </a:extLst>
          </p:cNvPr>
          <p:cNvCxnSpPr/>
          <p:nvPr/>
        </p:nvCxnSpPr>
        <p:spPr>
          <a:xfrm flipV="1">
            <a:off x="6120132" y="1865754"/>
            <a:ext cx="7198" cy="1253947"/>
          </a:xfrm>
          <a:prstGeom prst="straightConnector1">
            <a:avLst/>
          </a:prstGeom>
          <a:ln w="50800">
            <a:solidFill>
              <a:schemeClr val="accent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6">
            <a:extLst>
              <a:ext uri="{FF2B5EF4-FFF2-40B4-BE49-F238E27FC236}">
                <a16:creationId xmlns:a16="http://schemas.microsoft.com/office/drawing/2014/main" id="{14398212-D939-4C6C-8C0B-1DFFED8F8371}"/>
              </a:ext>
            </a:extLst>
          </p:cNvPr>
          <p:cNvSpPr/>
          <p:nvPr/>
        </p:nvSpPr>
        <p:spPr>
          <a:xfrm>
            <a:off x="6793934" y="3255712"/>
            <a:ext cx="810106" cy="810106"/>
          </a:xfrm>
          <a:custGeom>
            <a:avLst/>
            <a:gdLst/>
            <a:ahLst/>
            <a:cxnLst/>
            <a:rect l="l" t="t" r="r" b="b"/>
            <a:pathLst>
              <a:path w="810106" h="810106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9">
            <a:extLst>
              <a:ext uri="{FF2B5EF4-FFF2-40B4-BE49-F238E27FC236}">
                <a16:creationId xmlns:a16="http://schemas.microsoft.com/office/drawing/2014/main" id="{7176A4FC-410C-4575-A68D-E9243D3ED423}"/>
              </a:ext>
            </a:extLst>
          </p:cNvPr>
          <p:cNvSpPr/>
          <p:nvPr/>
        </p:nvSpPr>
        <p:spPr>
          <a:xfrm>
            <a:off x="4637076" y="3728550"/>
            <a:ext cx="810106" cy="810106"/>
          </a:xfrm>
          <a:custGeom>
            <a:avLst/>
            <a:gdLst/>
            <a:ahLst/>
            <a:cxnLst/>
            <a:rect l="l" t="t" r="r" b="b"/>
            <a:pathLst>
              <a:path w="810106" h="810106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2A96DC8F-D7F7-4957-A26B-50FEA5CC3B51}"/>
              </a:ext>
            </a:extLst>
          </p:cNvPr>
          <p:cNvSpPr/>
          <p:nvPr/>
        </p:nvSpPr>
        <p:spPr>
          <a:xfrm>
            <a:off x="4269390" y="2001864"/>
            <a:ext cx="810106" cy="810106"/>
          </a:xfrm>
          <a:custGeom>
            <a:avLst/>
            <a:gdLst/>
            <a:ahLst/>
            <a:cxnLst/>
            <a:rect l="l" t="t" r="r" b="b"/>
            <a:pathLst>
              <a:path w="810106" h="810106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35">
            <a:extLst>
              <a:ext uri="{FF2B5EF4-FFF2-40B4-BE49-F238E27FC236}">
                <a16:creationId xmlns:a16="http://schemas.microsoft.com/office/drawing/2014/main" id="{7BD15CBD-78B2-4021-B54F-0B81B2E649BB}"/>
              </a:ext>
            </a:extLst>
          </p:cNvPr>
          <p:cNvSpPr/>
          <p:nvPr/>
        </p:nvSpPr>
        <p:spPr>
          <a:xfrm>
            <a:off x="7154722" y="1799344"/>
            <a:ext cx="810106" cy="810106"/>
          </a:xfrm>
          <a:custGeom>
            <a:avLst/>
            <a:gdLst/>
            <a:ahLst/>
            <a:cxnLst/>
            <a:rect l="l" t="t" r="r" b="b"/>
            <a:pathLst>
              <a:path w="810106" h="810106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ounded Rectangle 10">
            <a:extLst>
              <a:ext uri="{FF2B5EF4-FFF2-40B4-BE49-F238E27FC236}">
                <a16:creationId xmlns:a16="http://schemas.microsoft.com/office/drawing/2014/main" id="{CCF5C4F5-0FA4-4700-AFA8-4019453E7EDB}"/>
              </a:ext>
            </a:extLst>
          </p:cNvPr>
          <p:cNvSpPr/>
          <p:nvPr/>
        </p:nvSpPr>
        <p:spPr>
          <a:xfrm>
            <a:off x="7432694" y="2033846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32">
            <a:extLst>
              <a:ext uri="{FF2B5EF4-FFF2-40B4-BE49-F238E27FC236}">
                <a16:creationId xmlns:a16="http://schemas.microsoft.com/office/drawing/2014/main" id="{C80D8957-FF62-47C2-935E-317B3C7BA3D4}"/>
              </a:ext>
            </a:extLst>
          </p:cNvPr>
          <p:cNvSpPr/>
          <p:nvPr/>
        </p:nvSpPr>
        <p:spPr>
          <a:xfrm>
            <a:off x="4521578" y="224559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38A712C9-2DAC-4A0B-BE57-0CD582DB3E6E}"/>
              </a:ext>
            </a:extLst>
          </p:cNvPr>
          <p:cNvSpPr/>
          <p:nvPr/>
        </p:nvSpPr>
        <p:spPr>
          <a:xfrm>
            <a:off x="6995486" y="350838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6F7F5305-FAB5-43A2-A2A3-48EF4DD3D366}"/>
              </a:ext>
            </a:extLst>
          </p:cNvPr>
          <p:cNvSpPr/>
          <p:nvPr/>
        </p:nvSpPr>
        <p:spPr>
          <a:xfrm>
            <a:off x="4824464" y="390450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2" name="Graphic 50">
            <a:extLst>
              <a:ext uri="{FF2B5EF4-FFF2-40B4-BE49-F238E27FC236}">
                <a16:creationId xmlns:a16="http://schemas.microsoft.com/office/drawing/2014/main" id="{A7765F71-7EE1-4756-AAE5-546627338DF4}"/>
              </a:ext>
            </a:extLst>
          </p:cNvPr>
          <p:cNvGrpSpPr/>
          <p:nvPr/>
        </p:nvGrpSpPr>
        <p:grpSpPr>
          <a:xfrm>
            <a:off x="4465132" y="4706477"/>
            <a:ext cx="3324396" cy="1624668"/>
            <a:chOff x="-1444779" y="86622"/>
            <a:chExt cx="15138692" cy="73984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A043B-973E-4DC6-8C44-0F0E0D30F61F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890F0E-4CE2-4214-98A7-F197B1B51421}"/>
                </a:ext>
              </a:extLst>
            </p:cNvPr>
            <p:cNvSpPr/>
            <p:nvPr/>
          </p:nvSpPr>
          <p:spPr>
            <a:xfrm>
              <a:off x="-1444779" y="5060070"/>
              <a:ext cx="15138692" cy="2424988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5E02385-7A49-4FAF-95C9-3AD24863A9B6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5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WARNA FITUR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2909-2849-4F62-A3BB-3F1D115E9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39" y="1704425"/>
            <a:ext cx="2116629" cy="21896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40F8AB-014C-48BC-ACD6-619C9AA4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90" y="1704426"/>
            <a:ext cx="2122394" cy="21896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78FDD1-CD60-4B8E-A37E-5967EB0ADE00}"/>
              </a:ext>
            </a:extLst>
          </p:cNvPr>
          <p:cNvSpPr txBox="1"/>
          <p:nvPr/>
        </p:nvSpPr>
        <p:spPr>
          <a:xfrm>
            <a:off x="7868873" y="4110606"/>
            <a:ext cx="196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/>
              <a:t>bdd631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34953E-AF52-4C1B-B538-EDB6CFCD846D}"/>
              </a:ext>
            </a:extLst>
          </p:cNvPr>
          <p:cNvSpPr txBox="1"/>
          <p:nvPr/>
        </p:nvSpPr>
        <p:spPr>
          <a:xfrm>
            <a:off x="1717139" y="4110606"/>
            <a:ext cx="2116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dirty="0"/>
              <a:t>fec20f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3035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0CB27EC-2204-44A2-9FD2-0960131423E6}"/>
              </a:ext>
            </a:extLst>
          </p:cNvPr>
          <p:cNvSpPr txBox="1"/>
          <p:nvPr/>
        </p:nvSpPr>
        <p:spPr>
          <a:xfrm>
            <a:off x="4564424" y="31509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Demo </a:t>
            </a:r>
            <a:r>
              <a:rPr lang="en-US" altLang="ko-KR" sz="44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Fitur</a:t>
            </a:r>
            <a:endParaRPr lang="en-US" altLang="ko-KR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AC07474-6006-4495-89C7-678F619D864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4611758" y="1239861"/>
            <a:ext cx="6724854" cy="4380763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F1DD441-F37D-4036-A278-D9DA8C9170E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2" b="25232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693EED4-8780-45A7-9516-CCA1711EA58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4" r="24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778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0456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Fitur</a:t>
            </a:r>
            <a:endParaRPr lang="en-US" dirty="0"/>
          </a:p>
        </p:txBody>
      </p:sp>
      <p:pic>
        <p:nvPicPr>
          <p:cNvPr id="50" name="1">
            <a:hlinkClick r:id="" action="ppaction://media"/>
            <a:extLst>
              <a:ext uri="{FF2B5EF4-FFF2-40B4-BE49-F238E27FC236}">
                <a16:creationId xmlns:a16="http://schemas.microsoft.com/office/drawing/2014/main" id="{075BB5C2-B84B-49C7-B609-FE2C4E79A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8093" y="1020414"/>
            <a:ext cx="3434872" cy="5464569"/>
          </a:xfrm>
          <a:prstGeom prst="rect">
            <a:avLst/>
          </a:prstGeom>
        </p:spPr>
      </p:pic>
      <p:pic>
        <p:nvPicPr>
          <p:cNvPr id="51" name="2">
            <a:hlinkClick r:id="" action="ppaction://media"/>
            <a:extLst>
              <a:ext uri="{FF2B5EF4-FFF2-40B4-BE49-F238E27FC236}">
                <a16:creationId xmlns:a16="http://schemas.microsoft.com/office/drawing/2014/main" id="{FA52BC0A-E610-45D4-A30D-352BB4C96D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1035" y="1020414"/>
            <a:ext cx="3434872" cy="54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3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733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0CB27EC-2204-44A2-9FD2-0960131423E6}"/>
              </a:ext>
            </a:extLst>
          </p:cNvPr>
          <p:cNvSpPr txBox="1"/>
          <p:nvPr/>
        </p:nvSpPr>
        <p:spPr>
          <a:xfrm>
            <a:off x="4455367" y="844484"/>
            <a:ext cx="53597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THANK YOU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AC07474-6006-4495-89C7-678F619D864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 b="15838"/>
          <a:stretch>
            <a:fillRect/>
          </a:stretch>
        </p:blipFill>
        <p:spPr>
          <a:xfrm>
            <a:off x="4636925" y="2020037"/>
            <a:ext cx="6724854" cy="4380763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F1DD441-F37D-4036-A278-D9DA8C9170E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2" b="25232"/>
          <a:stretch>
            <a:fillRect/>
          </a:stretch>
        </p:blipFill>
        <p:spPr>
          <a:xfrm rot="1034171">
            <a:off x="9809478" y="894936"/>
            <a:ext cx="2253284" cy="2389344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693EED4-8780-45A7-9516-CCA1711EA58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4" r="24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820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Temam</a:t>
            </a:r>
            <a:r>
              <a:rPr lang="en-US" dirty="0"/>
              <a:t>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524FA2-428A-4820-8B23-AB4ED3239297}"/>
              </a:ext>
            </a:extLst>
          </p:cNvPr>
          <p:cNvGrpSpPr/>
          <p:nvPr/>
        </p:nvGrpSpPr>
        <p:grpSpPr>
          <a:xfrm>
            <a:off x="9360283" y="1725754"/>
            <a:ext cx="3038644" cy="1231120"/>
            <a:chOff x="9350758" y="1785778"/>
            <a:chExt cx="3038644" cy="1231120"/>
          </a:xfrm>
        </p:grpSpPr>
        <p:grpSp>
          <p:nvGrpSpPr>
            <p:cNvPr id="16" name="그룹 6">
              <a:extLst>
                <a:ext uri="{FF2B5EF4-FFF2-40B4-BE49-F238E27FC236}">
                  <a16:creationId xmlns:a16="http://schemas.microsoft.com/office/drawing/2014/main" id="{7421AD9B-8D6B-4C54-9680-519B43AD2678}"/>
                </a:ext>
              </a:extLst>
            </p:cNvPr>
            <p:cNvGrpSpPr/>
            <p:nvPr userDrawn="1"/>
          </p:nvGrpSpPr>
          <p:grpSpPr>
            <a:xfrm>
              <a:off x="9350758" y="1785778"/>
              <a:ext cx="3038644" cy="700588"/>
              <a:chOff x="3261883" y="4236526"/>
              <a:chExt cx="3038644" cy="700588"/>
            </a:xfrm>
          </p:grpSpPr>
          <p:sp>
            <p:nvSpPr>
              <p:cNvPr id="24" name="직사각형 47">
                <a:extLst>
                  <a:ext uri="{FF2B5EF4-FFF2-40B4-BE49-F238E27FC236}">
                    <a16:creationId xmlns:a16="http://schemas.microsoft.com/office/drawing/2014/main" id="{999F6ED1-7352-47D3-9024-EDD4376BC859}"/>
                  </a:ext>
                </a:extLst>
              </p:cNvPr>
              <p:cNvSpPr/>
              <p:nvPr/>
            </p:nvSpPr>
            <p:spPr>
              <a:xfrm>
                <a:off x="3261883" y="4236526"/>
                <a:ext cx="30134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2000" b="1" dirty="0">
                    <a:solidFill>
                      <a:schemeClr val="accent1"/>
                    </a:solidFill>
                    <a:cs typeface="Arial" pitchFamily="34" charset="0"/>
                  </a:rPr>
                  <a:t>Muhammad </a:t>
                </a:r>
                <a:r>
                  <a:rPr lang="en-US" altLang="ko-KR" sz="2000" b="1" dirty="0" err="1">
                    <a:solidFill>
                      <a:schemeClr val="accent1"/>
                    </a:solidFill>
                    <a:cs typeface="Arial" pitchFamily="34" charset="0"/>
                  </a:rPr>
                  <a:t>Syahriadi</a:t>
                </a:r>
                <a:endParaRPr lang="en-US" altLang="ko-KR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직사각형 48">
                <a:extLst>
                  <a:ext uri="{FF2B5EF4-FFF2-40B4-BE49-F238E27FC236}">
                    <a16:creationId xmlns:a16="http://schemas.microsoft.com/office/drawing/2014/main" id="{51F6227F-515E-42AB-97C8-95A3E7DAF1D4}"/>
                  </a:ext>
                </a:extLst>
              </p:cNvPr>
              <p:cNvSpPr/>
              <p:nvPr/>
            </p:nvSpPr>
            <p:spPr>
              <a:xfrm>
                <a:off x="3287051" y="4598560"/>
                <a:ext cx="30134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Multimedia &amp;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Jaringan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4 A</a:t>
                </a:r>
              </a:p>
            </p:txBody>
          </p:sp>
        </p:grpSp>
        <p:grpSp>
          <p:nvGrpSpPr>
            <p:cNvPr id="17" name="그룹 9">
              <a:extLst>
                <a:ext uri="{FF2B5EF4-FFF2-40B4-BE49-F238E27FC236}">
                  <a16:creationId xmlns:a16="http://schemas.microsoft.com/office/drawing/2014/main" id="{95830955-6847-4C35-AD42-BEBDDA929F54}"/>
                </a:ext>
              </a:extLst>
            </p:cNvPr>
            <p:cNvGrpSpPr/>
            <p:nvPr userDrawn="1"/>
          </p:nvGrpSpPr>
          <p:grpSpPr>
            <a:xfrm>
              <a:off x="9521509" y="2739899"/>
              <a:ext cx="2316947" cy="276999"/>
              <a:chOff x="3477012" y="5067559"/>
              <a:chExt cx="2361823" cy="276999"/>
            </a:xfrm>
          </p:grpSpPr>
          <p:sp>
            <p:nvSpPr>
              <p:cNvPr id="18" name="Isosceles Triangle 7">
                <a:extLst>
                  <a:ext uri="{FF2B5EF4-FFF2-40B4-BE49-F238E27FC236}">
                    <a16:creationId xmlns:a16="http://schemas.microsoft.com/office/drawing/2014/main" id="{E33F3224-6D06-4BB1-A966-D23B205DDEBA}"/>
                  </a:ext>
                </a:extLst>
              </p:cNvPr>
              <p:cNvSpPr/>
              <p:nvPr/>
            </p:nvSpPr>
            <p:spPr>
              <a:xfrm>
                <a:off x="3477012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49">
                <a:extLst>
                  <a:ext uri="{FF2B5EF4-FFF2-40B4-BE49-F238E27FC236}">
                    <a16:creationId xmlns:a16="http://schemas.microsoft.com/office/drawing/2014/main" id="{866C7D3C-0B5A-429D-9CDF-F016D5EF53A0}"/>
                  </a:ext>
                </a:extLst>
              </p:cNvPr>
              <p:cNvSpPr/>
              <p:nvPr/>
            </p:nvSpPr>
            <p:spPr>
              <a:xfrm>
                <a:off x="3693040" y="5067559"/>
                <a:ext cx="214579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mhdsyahriyadi@gmail.com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926608-4DED-47C3-ABA2-C04F5E6DEDA7}"/>
              </a:ext>
            </a:extLst>
          </p:cNvPr>
          <p:cNvGrpSpPr/>
          <p:nvPr/>
        </p:nvGrpSpPr>
        <p:grpSpPr>
          <a:xfrm>
            <a:off x="125835" y="4094201"/>
            <a:ext cx="2637851" cy="1231120"/>
            <a:chOff x="9246891" y="1785778"/>
            <a:chExt cx="2637851" cy="1231120"/>
          </a:xfrm>
        </p:grpSpPr>
        <p:grpSp>
          <p:nvGrpSpPr>
            <p:cNvPr id="38" name="그룹 6">
              <a:extLst>
                <a:ext uri="{FF2B5EF4-FFF2-40B4-BE49-F238E27FC236}">
                  <a16:creationId xmlns:a16="http://schemas.microsoft.com/office/drawing/2014/main" id="{F719EC6B-5B63-401E-942B-E9E60E44A545}"/>
                </a:ext>
              </a:extLst>
            </p:cNvPr>
            <p:cNvGrpSpPr/>
            <p:nvPr userDrawn="1"/>
          </p:nvGrpSpPr>
          <p:grpSpPr>
            <a:xfrm>
              <a:off x="9246891" y="1785778"/>
              <a:ext cx="2637851" cy="734144"/>
              <a:chOff x="3158016" y="4236526"/>
              <a:chExt cx="2637851" cy="734144"/>
            </a:xfrm>
          </p:grpSpPr>
          <p:sp>
            <p:nvSpPr>
              <p:cNvPr id="46" name="직사각형 47">
                <a:extLst>
                  <a:ext uri="{FF2B5EF4-FFF2-40B4-BE49-F238E27FC236}">
                    <a16:creationId xmlns:a16="http://schemas.microsoft.com/office/drawing/2014/main" id="{19C4131C-4E5E-4139-86A1-2C13DDC45894}"/>
                  </a:ext>
                </a:extLst>
              </p:cNvPr>
              <p:cNvSpPr/>
              <p:nvPr/>
            </p:nvSpPr>
            <p:spPr>
              <a:xfrm>
                <a:off x="3782002" y="4236526"/>
                <a:ext cx="20054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000" b="1" dirty="0" err="1">
                    <a:solidFill>
                      <a:schemeClr val="accent2"/>
                    </a:solidFill>
                    <a:cs typeface="Arial" pitchFamily="34" charset="0"/>
                  </a:rPr>
                  <a:t>Asna</a:t>
                </a:r>
                <a:r>
                  <a:rPr lang="en-US" altLang="ko-KR" sz="2000" b="1" dirty="0">
                    <a:solidFill>
                      <a:schemeClr val="accent2"/>
                    </a:solidFill>
                    <a:cs typeface="Arial" pitchFamily="34" charset="0"/>
                  </a:rPr>
                  <a:t> Diana</a:t>
                </a:r>
              </a:p>
            </p:txBody>
          </p:sp>
          <p:sp>
            <p:nvSpPr>
              <p:cNvPr id="47" name="직사각형 48">
                <a:extLst>
                  <a:ext uri="{FF2B5EF4-FFF2-40B4-BE49-F238E27FC236}">
                    <a16:creationId xmlns:a16="http://schemas.microsoft.com/office/drawing/2014/main" id="{90340B51-C9F9-497C-AF46-BFC4D71AC9E6}"/>
                  </a:ext>
                </a:extLst>
              </p:cNvPr>
              <p:cNvSpPr/>
              <p:nvPr/>
            </p:nvSpPr>
            <p:spPr>
              <a:xfrm>
                <a:off x="3158016" y="4632116"/>
                <a:ext cx="263785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Multimedia &amp; 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Jaringan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4 A</a:t>
                </a:r>
              </a:p>
            </p:txBody>
          </p:sp>
        </p:grpSp>
        <p:grpSp>
          <p:nvGrpSpPr>
            <p:cNvPr id="39" name="그룹 9">
              <a:extLst>
                <a:ext uri="{FF2B5EF4-FFF2-40B4-BE49-F238E27FC236}">
                  <a16:creationId xmlns:a16="http://schemas.microsoft.com/office/drawing/2014/main" id="{C8C23120-304A-454A-8AE8-6DA53B3EFE8D}"/>
                </a:ext>
              </a:extLst>
            </p:cNvPr>
            <p:cNvGrpSpPr/>
            <p:nvPr userDrawn="1"/>
          </p:nvGrpSpPr>
          <p:grpSpPr>
            <a:xfrm>
              <a:off x="9690864" y="2739899"/>
              <a:ext cx="1846153" cy="276999"/>
              <a:chOff x="3649652" y="5067559"/>
              <a:chExt cx="1881913" cy="276999"/>
            </a:xfrm>
          </p:grpSpPr>
          <p:sp>
            <p:nvSpPr>
              <p:cNvPr id="40" name="Isosceles Triangle 7">
                <a:extLst>
                  <a:ext uri="{FF2B5EF4-FFF2-40B4-BE49-F238E27FC236}">
                    <a16:creationId xmlns:a16="http://schemas.microsoft.com/office/drawing/2014/main" id="{5FBD9A2B-38C8-4295-98BA-3D16B84073E4}"/>
                  </a:ext>
                </a:extLst>
              </p:cNvPr>
              <p:cNvSpPr/>
              <p:nvPr/>
            </p:nvSpPr>
            <p:spPr>
              <a:xfrm>
                <a:off x="5300259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9">
                <a:extLst>
                  <a:ext uri="{FF2B5EF4-FFF2-40B4-BE49-F238E27FC236}">
                    <a16:creationId xmlns:a16="http://schemas.microsoft.com/office/drawing/2014/main" id="{E19569F4-2385-445E-B86B-638D49DE729C}"/>
                  </a:ext>
                </a:extLst>
              </p:cNvPr>
              <p:cNvSpPr/>
              <p:nvPr/>
            </p:nvSpPr>
            <p:spPr>
              <a:xfrm>
                <a:off x="3649652" y="5067559"/>
                <a:ext cx="164543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dirty="0"/>
                  <a:t>asna05@gmail.com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312DA93-EDAB-416D-B87B-05626A7E9199}"/>
              </a:ext>
            </a:extLst>
          </p:cNvPr>
          <p:cNvGrpSpPr/>
          <p:nvPr/>
        </p:nvGrpSpPr>
        <p:grpSpPr>
          <a:xfrm>
            <a:off x="1761688" y="1725754"/>
            <a:ext cx="2944487" cy="1231120"/>
            <a:chOff x="8935729" y="1785778"/>
            <a:chExt cx="2722510" cy="1231120"/>
          </a:xfrm>
        </p:grpSpPr>
        <p:grpSp>
          <p:nvGrpSpPr>
            <p:cNvPr id="49" name="그룹 6">
              <a:extLst>
                <a:ext uri="{FF2B5EF4-FFF2-40B4-BE49-F238E27FC236}">
                  <a16:creationId xmlns:a16="http://schemas.microsoft.com/office/drawing/2014/main" id="{85005BA6-91F5-401A-AF7F-A27FAC7E4FAA}"/>
                </a:ext>
              </a:extLst>
            </p:cNvPr>
            <p:cNvGrpSpPr/>
            <p:nvPr userDrawn="1"/>
          </p:nvGrpSpPr>
          <p:grpSpPr>
            <a:xfrm>
              <a:off x="9083104" y="1785778"/>
              <a:ext cx="2575135" cy="734144"/>
              <a:chOff x="2994229" y="4236526"/>
              <a:chExt cx="2575135" cy="734144"/>
            </a:xfrm>
          </p:grpSpPr>
          <p:sp>
            <p:nvSpPr>
              <p:cNvPr id="57" name="직사각형 47">
                <a:extLst>
                  <a:ext uri="{FF2B5EF4-FFF2-40B4-BE49-F238E27FC236}">
                    <a16:creationId xmlns:a16="http://schemas.microsoft.com/office/drawing/2014/main" id="{CC068EDD-0B2F-4049-9745-DB2B93B66BD3}"/>
                  </a:ext>
                </a:extLst>
              </p:cNvPr>
              <p:cNvSpPr/>
              <p:nvPr/>
            </p:nvSpPr>
            <p:spPr>
              <a:xfrm>
                <a:off x="2994229" y="4236526"/>
                <a:ext cx="25751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000" b="1" dirty="0">
                    <a:solidFill>
                      <a:schemeClr val="accent3"/>
                    </a:solidFill>
                    <a:cs typeface="Arial" pitchFamily="34" charset="0"/>
                  </a:rPr>
                  <a:t>Muhammad </a:t>
                </a:r>
                <a:r>
                  <a:rPr lang="en-US" altLang="ko-KR" sz="2000" b="1" dirty="0" err="1">
                    <a:solidFill>
                      <a:schemeClr val="accent3"/>
                    </a:solidFill>
                    <a:cs typeface="Arial" pitchFamily="34" charset="0"/>
                  </a:rPr>
                  <a:t>Syamri</a:t>
                </a:r>
                <a:endParaRPr lang="en-US" altLang="ko-KR" sz="20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직사각형 48">
                <a:extLst>
                  <a:ext uri="{FF2B5EF4-FFF2-40B4-BE49-F238E27FC236}">
                    <a16:creationId xmlns:a16="http://schemas.microsoft.com/office/drawing/2014/main" id="{3DF431A4-FC4B-4A9C-AA9A-2643DBD33FB6}"/>
                  </a:ext>
                </a:extLst>
              </p:cNvPr>
              <p:cNvSpPr/>
              <p:nvPr/>
            </p:nvSpPr>
            <p:spPr>
              <a:xfrm>
                <a:off x="3056282" y="4632116"/>
                <a:ext cx="251308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Multimedia &amp;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Jaringan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4 A</a:t>
                </a:r>
              </a:p>
            </p:txBody>
          </p:sp>
        </p:grpSp>
        <p:grpSp>
          <p:nvGrpSpPr>
            <p:cNvPr id="50" name="그룹 9">
              <a:extLst>
                <a:ext uri="{FF2B5EF4-FFF2-40B4-BE49-F238E27FC236}">
                  <a16:creationId xmlns:a16="http://schemas.microsoft.com/office/drawing/2014/main" id="{098688F0-91C0-4E46-8626-23224E66993C}"/>
                </a:ext>
              </a:extLst>
            </p:cNvPr>
            <p:cNvGrpSpPr/>
            <p:nvPr userDrawn="1"/>
          </p:nvGrpSpPr>
          <p:grpSpPr>
            <a:xfrm>
              <a:off x="8935729" y="2739899"/>
              <a:ext cx="2601288" cy="276999"/>
              <a:chOff x="2879890" y="5067559"/>
              <a:chExt cx="2651675" cy="276999"/>
            </a:xfrm>
          </p:grpSpPr>
          <p:sp>
            <p:nvSpPr>
              <p:cNvPr id="51" name="Isosceles Triangle 7">
                <a:extLst>
                  <a:ext uri="{FF2B5EF4-FFF2-40B4-BE49-F238E27FC236}">
                    <a16:creationId xmlns:a16="http://schemas.microsoft.com/office/drawing/2014/main" id="{D51BC419-1B64-42A9-94A3-11747B25E53D}"/>
                  </a:ext>
                </a:extLst>
              </p:cNvPr>
              <p:cNvSpPr/>
              <p:nvPr/>
            </p:nvSpPr>
            <p:spPr>
              <a:xfrm>
                <a:off x="5300259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49">
                <a:extLst>
                  <a:ext uri="{FF2B5EF4-FFF2-40B4-BE49-F238E27FC236}">
                    <a16:creationId xmlns:a16="http://schemas.microsoft.com/office/drawing/2014/main" id="{4A0D1084-A54F-474E-956F-76C2BF42C278}"/>
                  </a:ext>
                </a:extLst>
              </p:cNvPr>
              <p:cNvSpPr/>
              <p:nvPr/>
            </p:nvSpPr>
            <p:spPr>
              <a:xfrm>
                <a:off x="2879890" y="5067559"/>
                <a:ext cx="24151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dirty="0"/>
                  <a:t>muhammad.syamri05@gmail.com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9C5CF63-7704-4FDC-87B3-848BB7B8A774}"/>
              </a:ext>
            </a:extLst>
          </p:cNvPr>
          <p:cNvGrpSpPr/>
          <p:nvPr/>
        </p:nvGrpSpPr>
        <p:grpSpPr>
          <a:xfrm>
            <a:off x="8500955" y="133520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7632C19-C9A5-4AD6-B0CC-F7819704212A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D0678FF-A9F2-4CBC-9274-0B495285CB46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F38308-9C72-47ED-AADA-0F78F3E90763}"/>
              </a:ext>
            </a:extLst>
          </p:cNvPr>
          <p:cNvGrpSpPr/>
          <p:nvPr/>
        </p:nvGrpSpPr>
        <p:grpSpPr>
          <a:xfrm rot="15300000">
            <a:off x="2886545" y="436169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88B8B7-1BC9-40E5-A6C4-159A1AF90648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327110-1AB6-4886-95CF-22A70FDE7808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21853B5-B5BF-4D01-B460-6CA5AF5FFC5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r="2758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B0FFCD7-5873-40BB-9EE7-5CF304F0F25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2845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FC4E60-46AD-4A4D-BFCF-85C227D0900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8" b="20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86AFB-1BDE-4F15-8BC7-FECFC010FC5E}"/>
              </a:ext>
            </a:extLst>
          </p:cNvPr>
          <p:cNvGrpSpPr/>
          <p:nvPr/>
        </p:nvGrpSpPr>
        <p:grpSpPr>
          <a:xfrm>
            <a:off x="3053593" y="-511651"/>
            <a:ext cx="5838737" cy="7063529"/>
            <a:chOff x="1275016" y="1659898"/>
            <a:chExt cx="2555300" cy="49574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C776CE-416B-4607-A9BB-4CA9F14832E3}"/>
                </a:ext>
              </a:extLst>
            </p:cNvPr>
            <p:cNvGrpSpPr/>
            <p:nvPr/>
          </p:nvGrpSpPr>
          <p:grpSpPr>
            <a:xfrm>
              <a:off x="1275016" y="2359168"/>
              <a:ext cx="2555300" cy="4258147"/>
              <a:chOff x="8352377" y="4105120"/>
              <a:chExt cx="1021307" cy="170190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B875C7D-E636-4019-BE9B-E628C3E2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352377" y="4105120"/>
                <a:ext cx="1021307" cy="1701904"/>
              </a:xfrm>
              <a:custGeom>
                <a:avLst/>
                <a:gdLst>
                  <a:gd name="connsiteX0" fmla="*/ 510654 w 1021307"/>
                  <a:gd name="connsiteY0" fmla="*/ 200180 h 1701904"/>
                  <a:gd name="connsiteX1" fmla="*/ 440415 w 1021307"/>
                  <a:gd name="connsiteY1" fmla="*/ 270419 h 1701904"/>
                  <a:gd name="connsiteX2" fmla="*/ 510654 w 1021307"/>
                  <a:gd name="connsiteY2" fmla="*/ 340658 h 1701904"/>
                  <a:gd name="connsiteX3" fmla="*/ 580893 w 1021307"/>
                  <a:gd name="connsiteY3" fmla="*/ 270419 h 1701904"/>
                  <a:gd name="connsiteX4" fmla="*/ 510654 w 1021307"/>
                  <a:gd name="connsiteY4" fmla="*/ 200180 h 1701904"/>
                  <a:gd name="connsiteX5" fmla="*/ 0 w 1021307"/>
                  <a:gd name="connsiteY5" fmla="*/ 0 h 1701904"/>
                  <a:gd name="connsiteX6" fmla="*/ 1021307 w 1021307"/>
                  <a:gd name="connsiteY6" fmla="*/ 0 h 1701904"/>
                  <a:gd name="connsiteX7" fmla="*/ 1021307 w 1021307"/>
                  <a:gd name="connsiteY7" fmla="*/ 1701904 h 1701904"/>
                  <a:gd name="connsiteX8" fmla="*/ 0 w 1021307"/>
                  <a:gd name="connsiteY8" fmla="*/ 1701904 h 170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1307" h="1701904">
                    <a:moveTo>
                      <a:pt x="510654" y="200180"/>
                    </a:moveTo>
                    <a:cubicBezTo>
                      <a:pt x="471862" y="200180"/>
                      <a:pt x="440415" y="231627"/>
                      <a:pt x="440415" y="270419"/>
                    </a:cubicBezTo>
                    <a:cubicBezTo>
                      <a:pt x="440415" y="309211"/>
                      <a:pt x="471862" y="340658"/>
                      <a:pt x="510654" y="340658"/>
                    </a:cubicBezTo>
                    <a:cubicBezTo>
                      <a:pt x="549446" y="340658"/>
                      <a:pt x="580893" y="309211"/>
                      <a:pt x="580893" y="270419"/>
                    </a:cubicBezTo>
                    <a:cubicBezTo>
                      <a:pt x="580893" y="231627"/>
                      <a:pt x="549446" y="200180"/>
                      <a:pt x="510654" y="200180"/>
                    </a:cubicBezTo>
                    <a:close/>
                    <a:moveTo>
                      <a:pt x="0" y="0"/>
                    </a:moveTo>
                    <a:lnTo>
                      <a:pt x="1021307" y="0"/>
                    </a:lnTo>
                    <a:lnTo>
                      <a:pt x="1021307" y="1701904"/>
                    </a:lnTo>
                    <a:lnTo>
                      <a:pt x="0" y="1701904"/>
                    </a:lnTo>
                    <a:close/>
                  </a:path>
                </a:pathLst>
              </a:cu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67921EA-B7B7-434E-8F10-DF10198C7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29718" y="4221533"/>
                <a:ext cx="866624" cy="1502991"/>
              </a:xfrm>
              <a:prstGeom prst="rect">
                <a:avLst/>
              </a:prstGeom>
            </p:spPr>
          </p:pic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AE4907-1A3E-4E1F-A2A6-BF4E396A758A}"/>
                </a:ext>
              </a:extLst>
            </p:cNvPr>
            <p:cNvSpPr/>
            <p:nvPr/>
          </p:nvSpPr>
          <p:spPr>
            <a:xfrm>
              <a:off x="2614266" y="2378115"/>
              <a:ext cx="87923" cy="513165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23" h="457200">
                  <a:moveTo>
                    <a:pt x="0" y="457200"/>
                  </a:moveTo>
                  <a:lnTo>
                    <a:pt x="87923" y="0"/>
                  </a:lnTo>
                  <a:lnTo>
                    <a:pt x="87923" y="0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C6AF52B-606F-499E-8829-8A5B33F52ADA}"/>
                </a:ext>
              </a:extLst>
            </p:cNvPr>
            <p:cNvSpPr/>
            <p:nvPr/>
          </p:nvSpPr>
          <p:spPr>
            <a:xfrm rot="20777649">
              <a:off x="2451451" y="2370181"/>
              <a:ext cx="87923" cy="506762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23" h="457200">
                  <a:moveTo>
                    <a:pt x="0" y="457200"/>
                  </a:moveTo>
                  <a:lnTo>
                    <a:pt x="87923" y="0"/>
                  </a:lnTo>
                  <a:lnTo>
                    <a:pt x="87923" y="0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41940-0F3A-4CED-896A-F89FE4A1D18F}"/>
                </a:ext>
              </a:extLst>
            </p:cNvPr>
            <p:cNvSpPr/>
            <p:nvPr/>
          </p:nvSpPr>
          <p:spPr>
            <a:xfrm>
              <a:off x="2646484" y="1659898"/>
              <a:ext cx="87198" cy="722816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8668"/>
                <a:gd name="connsiteY0" fmla="*/ 457200 h 457200"/>
                <a:gd name="connsiteX1" fmla="*/ 87923 w 88668"/>
                <a:gd name="connsiteY1" fmla="*/ 0 h 457200"/>
                <a:gd name="connsiteX2" fmla="*/ 87923 w 88668"/>
                <a:gd name="connsiteY2" fmla="*/ 0 h 457200"/>
                <a:gd name="connsiteX0" fmla="*/ 0 w 88591"/>
                <a:gd name="connsiteY0" fmla="*/ 457200 h 457200"/>
                <a:gd name="connsiteX1" fmla="*/ 87923 w 88591"/>
                <a:gd name="connsiteY1" fmla="*/ 0 h 457200"/>
                <a:gd name="connsiteX2" fmla="*/ 87923 w 88591"/>
                <a:gd name="connsiteY2" fmla="*/ 0 h 457200"/>
                <a:gd name="connsiteX0" fmla="*/ 0 w 104212"/>
                <a:gd name="connsiteY0" fmla="*/ 457200 h 457200"/>
                <a:gd name="connsiteX1" fmla="*/ 87923 w 104212"/>
                <a:gd name="connsiteY1" fmla="*/ 0 h 457200"/>
                <a:gd name="connsiteX2" fmla="*/ 87923 w 104212"/>
                <a:gd name="connsiteY2" fmla="*/ 0 h 457200"/>
                <a:gd name="connsiteX0" fmla="*/ 0 w 89660"/>
                <a:gd name="connsiteY0" fmla="*/ 503909 h 503909"/>
                <a:gd name="connsiteX1" fmla="*/ 87923 w 89660"/>
                <a:gd name="connsiteY1" fmla="*/ 46709 h 503909"/>
                <a:gd name="connsiteX2" fmla="*/ 55890 w 89660"/>
                <a:gd name="connsiteY2" fmla="*/ 5890 h 503909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0" fmla="*/ 0 w 67538"/>
                <a:gd name="connsiteY0" fmla="*/ 482469 h 482469"/>
                <a:gd name="connsiteX1" fmla="*/ 67538 w 67538"/>
                <a:gd name="connsiteY1" fmla="*/ 0 h 482469"/>
                <a:gd name="connsiteX0" fmla="*/ 0 w 88163"/>
                <a:gd name="connsiteY0" fmla="*/ 482469 h 482469"/>
                <a:gd name="connsiteX1" fmla="*/ 67538 w 88163"/>
                <a:gd name="connsiteY1" fmla="*/ 0 h 482469"/>
                <a:gd name="connsiteX0" fmla="*/ 0 w 87198"/>
                <a:gd name="connsiteY0" fmla="*/ 482469 h 482469"/>
                <a:gd name="connsiteX1" fmla="*/ 67538 w 87198"/>
                <a:gd name="connsiteY1" fmla="*/ 0 h 48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198" h="482469">
                  <a:moveTo>
                    <a:pt x="0" y="482469"/>
                  </a:moveTo>
                  <a:cubicBezTo>
                    <a:pt x="11835" y="225105"/>
                    <a:pt x="133938" y="141317"/>
                    <a:pt x="67538" y="0"/>
                  </a:cubicBez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0DEA6C-3D5D-46C5-8A7C-DDC5DD0E9CB2}"/>
                </a:ext>
              </a:extLst>
            </p:cNvPr>
            <p:cNvSpPr/>
            <p:nvPr/>
          </p:nvSpPr>
          <p:spPr>
            <a:xfrm rot="20777649">
              <a:off x="2478443" y="1679483"/>
              <a:ext cx="103740" cy="684959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106562"/>
                <a:gd name="connsiteY0" fmla="*/ 457200 h 457200"/>
                <a:gd name="connsiteX1" fmla="*/ 106562 w 106562"/>
                <a:gd name="connsiteY1" fmla="*/ 202828 h 457200"/>
                <a:gd name="connsiteX2" fmla="*/ 87923 w 106562"/>
                <a:gd name="connsiteY2" fmla="*/ 0 h 457200"/>
                <a:gd name="connsiteX3" fmla="*/ 87923 w 106562"/>
                <a:gd name="connsiteY3" fmla="*/ 0 h 457200"/>
                <a:gd name="connsiteX0" fmla="*/ 0 w 117378"/>
                <a:gd name="connsiteY0" fmla="*/ 457200 h 457200"/>
                <a:gd name="connsiteX1" fmla="*/ 106562 w 117378"/>
                <a:gd name="connsiteY1" fmla="*/ 202828 h 457200"/>
                <a:gd name="connsiteX2" fmla="*/ 87923 w 117378"/>
                <a:gd name="connsiteY2" fmla="*/ 0 h 457200"/>
                <a:gd name="connsiteX3" fmla="*/ 87923 w 117378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0" fmla="*/ 0 w 103296"/>
                <a:gd name="connsiteY0" fmla="*/ 457200 h 457200"/>
                <a:gd name="connsiteX1" fmla="*/ 87923 w 103296"/>
                <a:gd name="connsiteY1" fmla="*/ 0 h 457200"/>
                <a:gd name="connsiteX0" fmla="*/ 0 w 103740"/>
                <a:gd name="connsiteY0" fmla="*/ 457200 h 457200"/>
                <a:gd name="connsiteX1" fmla="*/ 87923 w 10374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740" h="457200">
                  <a:moveTo>
                    <a:pt x="0" y="457200"/>
                  </a:moveTo>
                  <a:cubicBezTo>
                    <a:pt x="34135" y="209549"/>
                    <a:pt x="144388" y="188371"/>
                    <a:pt x="87923" y="0"/>
                  </a:cubicBez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3B1309F-8686-4A76-AC73-B9077AFDAA03}"/>
              </a:ext>
            </a:extLst>
          </p:cNvPr>
          <p:cNvSpPr txBox="1"/>
          <p:nvPr/>
        </p:nvSpPr>
        <p:spPr>
          <a:xfrm>
            <a:off x="1697369" y="3818371"/>
            <a:ext cx="1242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Calibri" pitchFamily="34" charset="0"/>
              </a:rPr>
              <a:t>ORGANIC</a:t>
            </a:r>
            <a:endParaRPr lang="ko-KR" altLang="en-US" sz="16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7BEC1-2EE2-455A-99C8-9980C0360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66" y="2055134"/>
            <a:ext cx="4477521" cy="426720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LOGO SEMBAKO</a:t>
            </a:r>
          </a:p>
        </p:txBody>
      </p:sp>
    </p:spTree>
    <p:extLst>
      <p:ext uri="{BB962C8B-B14F-4D97-AF65-F5344CB8AC3E}">
        <p14:creationId xmlns:p14="http://schemas.microsoft.com/office/powerpoint/2010/main" val="179934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86AFB-1BDE-4F15-8BC7-FECFC010FC5E}"/>
              </a:ext>
            </a:extLst>
          </p:cNvPr>
          <p:cNvGrpSpPr/>
          <p:nvPr/>
        </p:nvGrpSpPr>
        <p:grpSpPr>
          <a:xfrm>
            <a:off x="3053593" y="-511651"/>
            <a:ext cx="5838737" cy="7063529"/>
            <a:chOff x="1275016" y="1659898"/>
            <a:chExt cx="2555300" cy="49574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C776CE-416B-4607-A9BB-4CA9F14832E3}"/>
                </a:ext>
              </a:extLst>
            </p:cNvPr>
            <p:cNvGrpSpPr/>
            <p:nvPr/>
          </p:nvGrpSpPr>
          <p:grpSpPr>
            <a:xfrm>
              <a:off x="1275016" y="2359168"/>
              <a:ext cx="2555300" cy="4258147"/>
              <a:chOff x="8352377" y="4105120"/>
              <a:chExt cx="1021307" cy="170190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B875C7D-E636-4019-BE9B-E628C3E2E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352377" y="4105120"/>
                <a:ext cx="1021307" cy="1701904"/>
              </a:xfrm>
              <a:custGeom>
                <a:avLst/>
                <a:gdLst>
                  <a:gd name="connsiteX0" fmla="*/ 510654 w 1021307"/>
                  <a:gd name="connsiteY0" fmla="*/ 200180 h 1701904"/>
                  <a:gd name="connsiteX1" fmla="*/ 440415 w 1021307"/>
                  <a:gd name="connsiteY1" fmla="*/ 270419 h 1701904"/>
                  <a:gd name="connsiteX2" fmla="*/ 510654 w 1021307"/>
                  <a:gd name="connsiteY2" fmla="*/ 340658 h 1701904"/>
                  <a:gd name="connsiteX3" fmla="*/ 580893 w 1021307"/>
                  <a:gd name="connsiteY3" fmla="*/ 270419 h 1701904"/>
                  <a:gd name="connsiteX4" fmla="*/ 510654 w 1021307"/>
                  <a:gd name="connsiteY4" fmla="*/ 200180 h 1701904"/>
                  <a:gd name="connsiteX5" fmla="*/ 0 w 1021307"/>
                  <a:gd name="connsiteY5" fmla="*/ 0 h 1701904"/>
                  <a:gd name="connsiteX6" fmla="*/ 1021307 w 1021307"/>
                  <a:gd name="connsiteY6" fmla="*/ 0 h 1701904"/>
                  <a:gd name="connsiteX7" fmla="*/ 1021307 w 1021307"/>
                  <a:gd name="connsiteY7" fmla="*/ 1701904 h 1701904"/>
                  <a:gd name="connsiteX8" fmla="*/ 0 w 1021307"/>
                  <a:gd name="connsiteY8" fmla="*/ 1701904 h 170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1307" h="1701904">
                    <a:moveTo>
                      <a:pt x="510654" y="200180"/>
                    </a:moveTo>
                    <a:cubicBezTo>
                      <a:pt x="471862" y="200180"/>
                      <a:pt x="440415" y="231627"/>
                      <a:pt x="440415" y="270419"/>
                    </a:cubicBezTo>
                    <a:cubicBezTo>
                      <a:pt x="440415" y="309211"/>
                      <a:pt x="471862" y="340658"/>
                      <a:pt x="510654" y="340658"/>
                    </a:cubicBezTo>
                    <a:cubicBezTo>
                      <a:pt x="549446" y="340658"/>
                      <a:pt x="580893" y="309211"/>
                      <a:pt x="580893" y="270419"/>
                    </a:cubicBezTo>
                    <a:cubicBezTo>
                      <a:pt x="580893" y="231627"/>
                      <a:pt x="549446" y="200180"/>
                      <a:pt x="510654" y="200180"/>
                    </a:cubicBezTo>
                    <a:close/>
                    <a:moveTo>
                      <a:pt x="0" y="0"/>
                    </a:moveTo>
                    <a:lnTo>
                      <a:pt x="1021307" y="0"/>
                    </a:lnTo>
                    <a:lnTo>
                      <a:pt x="1021307" y="1701904"/>
                    </a:lnTo>
                    <a:lnTo>
                      <a:pt x="0" y="1701904"/>
                    </a:lnTo>
                    <a:close/>
                  </a:path>
                </a:pathLst>
              </a:cu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67921EA-B7B7-434E-8F10-DF10198C7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29718" y="4221533"/>
                <a:ext cx="866624" cy="1502991"/>
              </a:xfrm>
              <a:prstGeom prst="rect">
                <a:avLst/>
              </a:prstGeom>
            </p:spPr>
          </p:pic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AE4907-1A3E-4E1F-A2A6-BF4E396A758A}"/>
                </a:ext>
              </a:extLst>
            </p:cNvPr>
            <p:cNvSpPr/>
            <p:nvPr/>
          </p:nvSpPr>
          <p:spPr>
            <a:xfrm>
              <a:off x="2614266" y="2378115"/>
              <a:ext cx="87923" cy="513165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23" h="457200">
                  <a:moveTo>
                    <a:pt x="0" y="457200"/>
                  </a:moveTo>
                  <a:lnTo>
                    <a:pt x="87923" y="0"/>
                  </a:lnTo>
                  <a:lnTo>
                    <a:pt x="87923" y="0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C6AF52B-606F-499E-8829-8A5B33F52ADA}"/>
                </a:ext>
              </a:extLst>
            </p:cNvPr>
            <p:cNvSpPr/>
            <p:nvPr/>
          </p:nvSpPr>
          <p:spPr>
            <a:xfrm rot="20777649">
              <a:off x="2451451" y="2370181"/>
              <a:ext cx="87923" cy="506762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923" h="457200">
                  <a:moveTo>
                    <a:pt x="0" y="457200"/>
                  </a:moveTo>
                  <a:lnTo>
                    <a:pt x="87923" y="0"/>
                  </a:lnTo>
                  <a:lnTo>
                    <a:pt x="87923" y="0"/>
                  </a:ln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41940-0F3A-4CED-896A-F89FE4A1D18F}"/>
                </a:ext>
              </a:extLst>
            </p:cNvPr>
            <p:cNvSpPr/>
            <p:nvPr/>
          </p:nvSpPr>
          <p:spPr>
            <a:xfrm>
              <a:off x="2646484" y="1659898"/>
              <a:ext cx="87198" cy="722816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8668"/>
                <a:gd name="connsiteY0" fmla="*/ 457200 h 457200"/>
                <a:gd name="connsiteX1" fmla="*/ 87923 w 88668"/>
                <a:gd name="connsiteY1" fmla="*/ 0 h 457200"/>
                <a:gd name="connsiteX2" fmla="*/ 87923 w 88668"/>
                <a:gd name="connsiteY2" fmla="*/ 0 h 457200"/>
                <a:gd name="connsiteX0" fmla="*/ 0 w 88591"/>
                <a:gd name="connsiteY0" fmla="*/ 457200 h 457200"/>
                <a:gd name="connsiteX1" fmla="*/ 87923 w 88591"/>
                <a:gd name="connsiteY1" fmla="*/ 0 h 457200"/>
                <a:gd name="connsiteX2" fmla="*/ 87923 w 88591"/>
                <a:gd name="connsiteY2" fmla="*/ 0 h 457200"/>
                <a:gd name="connsiteX0" fmla="*/ 0 w 104212"/>
                <a:gd name="connsiteY0" fmla="*/ 457200 h 457200"/>
                <a:gd name="connsiteX1" fmla="*/ 87923 w 104212"/>
                <a:gd name="connsiteY1" fmla="*/ 0 h 457200"/>
                <a:gd name="connsiteX2" fmla="*/ 87923 w 104212"/>
                <a:gd name="connsiteY2" fmla="*/ 0 h 457200"/>
                <a:gd name="connsiteX0" fmla="*/ 0 w 89660"/>
                <a:gd name="connsiteY0" fmla="*/ 503909 h 503909"/>
                <a:gd name="connsiteX1" fmla="*/ 87923 w 89660"/>
                <a:gd name="connsiteY1" fmla="*/ 46709 h 503909"/>
                <a:gd name="connsiteX2" fmla="*/ 55890 w 89660"/>
                <a:gd name="connsiteY2" fmla="*/ 5890 h 503909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0" fmla="*/ 0 w 67538"/>
                <a:gd name="connsiteY0" fmla="*/ 482469 h 482469"/>
                <a:gd name="connsiteX1" fmla="*/ 67538 w 67538"/>
                <a:gd name="connsiteY1" fmla="*/ 0 h 482469"/>
                <a:gd name="connsiteX0" fmla="*/ 0 w 88163"/>
                <a:gd name="connsiteY0" fmla="*/ 482469 h 482469"/>
                <a:gd name="connsiteX1" fmla="*/ 67538 w 88163"/>
                <a:gd name="connsiteY1" fmla="*/ 0 h 482469"/>
                <a:gd name="connsiteX0" fmla="*/ 0 w 87198"/>
                <a:gd name="connsiteY0" fmla="*/ 482469 h 482469"/>
                <a:gd name="connsiteX1" fmla="*/ 67538 w 87198"/>
                <a:gd name="connsiteY1" fmla="*/ 0 h 48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198" h="482469">
                  <a:moveTo>
                    <a:pt x="0" y="482469"/>
                  </a:moveTo>
                  <a:cubicBezTo>
                    <a:pt x="11835" y="225105"/>
                    <a:pt x="133938" y="141317"/>
                    <a:pt x="67538" y="0"/>
                  </a:cubicBez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0DEA6C-3D5D-46C5-8A7C-DDC5DD0E9CB2}"/>
                </a:ext>
              </a:extLst>
            </p:cNvPr>
            <p:cNvSpPr/>
            <p:nvPr/>
          </p:nvSpPr>
          <p:spPr>
            <a:xfrm rot="20777649">
              <a:off x="2478443" y="1679483"/>
              <a:ext cx="103740" cy="684959"/>
            </a:xfrm>
            <a:custGeom>
              <a:avLst/>
              <a:gdLst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106562"/>
                <a:gd name="connsiteY0" fmla="*/ 457200 h 457200"/>
                <a:gd name="connsiteX1" fmla="*/ 106562 w 106562"/>
                <a:gd name="connsiteY1" fmla="*/ 202828 h 457200"/>
                <a:gd name="connsiteX2" fmla="*/ 87923 w 106562"/>
                <a:gd name="connsiteY2" fmla="*/ 0 h 457200"/>
                <a:gd name="connsiteX3" fmla="*/ 87923 w 106562"/>
                <a:gd name="connsiteY3" fmla="*/ 0 h 457200"/>
                <a:gd name="connsiteX0" fmla="*/ 0 w 117378"/>
                <a:gd name="connsiteY0" fmla="*/ 457200 h 457200"/>
                <a:gd name="connsiteX1" fmla="*/ 106562 w 117378"/>
                <a:gd name="connsiteY1" fmla="*/ 202828 h 457200"/>
                <a:gd name="connsiteX2" fmla="*/ 87923 w 117378"/>
                <a:gd name="connsiteY2" fmla="*/ 0 h 457200"/>
                <a:gd name="connsiteX3" fmla="*/ 87923 w 117378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126147"/>
                <a:gd name="connsiteY0" fmla="*/ 457200 h 457200"/>
                <a:gd name="connsiteX1" fmla="*/ 106562 w 126147"/>
                <a:gd name="connsiteY1" fmla="*/ 202828 h 457200"/>
                <a:gd name="connsiteX2" fmla="*/ 87923 w 126147"/>
                <a:gd name="connsiteY2" fmla="*/ 0 h 457200"/>
                <a:gd name="connsiteX3" fmla="*/ 87923 w 126147"/>
                <a:gd name="connsiteY3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2" fmla="*/ 87923 w 87923"/>
                <a:gd name="connsiteY2" fmla="*/ 0 h 457200"/>
                <a:gd name="connsiteX0" fmla="*/ 0 w 87923"/>
                <a:gd name="connsiteY0" fmla="*/ 457200 h 457200"/>
                <a:gd name="connsiteX1" fmla="*/ 87923 w 87923"/>
                <a:gd name="connsiteY1" fmla="*/ 0 h 457200"/>
                <a:gd name="connsiteX0" fmla="*/ 0 w 103296"/>
                <a:gd name="connsiteY0" fmla="*/ 457200 h 457200"/>
                <a:gd name="connsiteX1" fmla="*/ 87923 w 103296"/>
                <a:gd name="connsiteY1" fmla="*/ 0 h 457200"/>
                <a:gd name="connsiteX0" fmla="*/ 0 w 103740"/>
                <a:gd name="connsiteY0" fmla="*/ 457200 h 457200"/>
                <a:gd name="connsiteX1" fmla="*/ 87923 w 103740"/>
                <a:gd name="connsiteY1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740" h="457200">
                  <a:moveTo>
                    <a:pt x="0" y="457200"/>
                  </a:moveTo>
                  <a:cubicBezTo>
                    <a:pt x="34135" y="209549"/>
                    <a:pt x="144388" y="188371"/>
                    <a:pt x="87923" y="0"/>
                  </a:cubicBezTo>
                </a:path>
              </a:pathLst>
            </a:custGeom>
            <a:noFill/>
            <a:ln w="349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3B1309F-8686-4A76-AC73-B9077AFDAA03}"/>
              </a:ext>
            </a:extLst>
          </p:cNvPr>
          <p:cNvSpPr txBox="1"/>
          <p:nvPr/>
        </p:nvSpPr>
        <p:spPr>
          <a:xfrm>
            <a:off x="1697369" y="3818371"/>
            <a:ext cx="1242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Calibri" pitchFamily="34" charset="0"/>
              </a:rPr>
              <a:t>ORGANIC</a:t>
            </a:r>
            <a:endParaRPr lang="ko-KR" altLang="en-US" sz="1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POSTER SEMBAKO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60168-B180-4FF3-AD9B-38AC96346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22" y="1914916"/>
            <a:ext cx="3017297" cy="42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65614F6-1387-4E8B-B276-CE3C36A1D9D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98" b="39198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F6D5F7-2294-43AF-999E-64EF82CF336A}"/>
              </a:ext>
            </a:extLst>
          </p:cNvPr>
          <p:cNvSpPr/>
          <p:nvPr/>
        </p:nvSpPr>
        <p:spPr>
          <a:xfrm>
            <a:off x="359923" y="2998125"/>
            <a:ext cx="6303524" cy="148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33260-CB0B-40CF-A834-0A3C5130742B}"/>
              </a:ext>
            </a:extLst>
          </p:cNvPr>
          <p:cNvSpPr txBox="1"/>
          <p:nvPr/>
        </p:nvSpPr>
        <p:spPr>
          <a:xfrm>
            <a:off x="450785" y="3046587"/>
            <a:ext cx="51205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600" dirty="0">
                <a:solidFill>
                  <a:schemeClr val="bg1"/>
                </a:solidFill>
                <a:cs typeface="Arial" pitchFamily="34" charset="0"/>
              </a:rPr>
              <a:t>LATAR BELAKANG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EC487-F056-44F2-AA87-0B0D9A7CCB6D}"/>
              </a:ext>
            </a:extLst>
          </p:cNvPr>
          <p:cNvSpPr txBox="1"/>
          <p:nvPr/>
        </p:nvSpPr>
        <p:spPr>
          <a:xfrm>
            <a:off x="447032" y="4949484"/>
            <a:ext cx="10363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</a:rPr>
              <a:t>Sembako</a:t>
            </a:r>
            <a:r>
              <a:rPr lang="en-ID" dirty="0">
                <a:solidFill>
                  <a:schemeClr val="bg1"/>
                </a:solidFill>
              </a:rPr>
              <a:t> mobile </a:t>
            </a:r>
            <a:r>
              <a:rPr lang="en-ID" dirty="0" err="1">
                <a:solidFill>
                  <a:schemeClr val="bg1"/>
                </a:solidFill>
              </a:rPr>
              <a:t>ialah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tujuan</a:t>
            </a:r>
            <a:r>
              <a:rPr lang="en-ID" dirty="0">
                <a:solidFill>
                  <a:schemeClr val="bg1"/>
                </a:solidFill>
              </a:rPr>
              <a:t> agar </a:t>
            </a:r>
            <a:r>
              <a:rPr lang="en-ID" dirty="0" err="1">
                <a:solidFill>
                  <a:schemeClr val="bg1"/>
                </a:solidFill>
              </a:rPr>
              <a:t>konsumen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memesan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bahan-bahan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rumah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tangga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online. Pada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semobako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makanan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pokok</a:t>
            </a:r>
            <a:r>
              <a:rPr lang="en-ID" dirty="0">
                <a:solidFill>
                  <a:schemeClr val="bg1"/>
                </a:solidFill>
              </a:rPr>
              <a:t> yang di </a:t>
            </a:r>
            <a:r>
              <a:rPr lang="en-ID" dirty="0" err="1">
                <a:solidFill>
                  <a:schemeClr val="bg1"/>
                </a:solidFill>
              </a:rPr>
              <a:t>konsumsi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harga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sesuai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semua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golongan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aphic 2">
            <a:extLst>
              <a:ext uri="{FF2B5EF4-FFF2-40B4-BE49-F238E27FC236}">
                <a16:creationId xmlns:a16="http://schemas.microsoft.com/office/drawing/2014/main" id="{EEEB3CDD-90E4-4BA8-A9A0-5EE532FE5B87}"/>
              </a:ext>
            </a:extLst>
          </p:cNvPr>
          <p:cNvGrpSpPr/>
          <p:nvPr/>
        </p:nvGrpSpPr>
        <p:grpSpPr>
          <a:xfrm>
            <a:off x="5617784" y="2099037"/>
            <a:ext cx="936562" cy="2383410"/>
            <a:chOff x="8225681" y="914515"/>
            <a:chExt cx="503291" cy="128080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914EFE-B058-4044-99A3-9C597C7ACED2}"/>
                </a:ext>
              </a:extLst>
            </p:cNvPr>
            <p:cNvSpPr/>
            <p:nvPr/>
          </p:nvSpPr>
          <p:spPr>
            <a:xfrm>
              <a:off x="8267148" y="1217493"/>
              <a:ext cx="229073" cy="916290"/>
            </a:xfrm>
            <a:custGeom>
              <a:avLst/>
              <a:gdLst>
                <a:gd name="connsiteX0" fmla="*/ 78587 w 229072"/>
                <a:gd name="connsiteY0" fmla="*/ 318361 h 916290"/>
                <a:gd name="connsiteX1" fmla="*/ 112363 w 229072"/>
                <a:gd name="connsiteY1" fmla="*/ 329731 h 916290"/>
                <a:gd name="connsiteX2" fmla="*/ 144132 w 229072"/>
                <a:gd name="connsiteY2" fmla="*/ 349796 h 916290"/>
                <a:gd name="connsiteX3" fmla="*/ 158010 w 229072"/>
                <a:gd name="connsiteY3" fmla="*/ 372703 h 916290"/>
                <a:gd name="connsiteX4" fmla="*/ 145637 w 229072"/>
                <a:gd name="connsiteY4" fmla="*/ 332741 h 916290"/>
                <a:gd name="connsiteX5" fmla="*/ 141958 w 229072"/>
                <a:gd name="connsiteY5" fmla="*/ 331904 h 916290"/>
                <a:gd name="connsiteX6" fmla="*/ 99655 w 229072"/>
                <a:gd name="connsiteY6" fmla="*/ 320534 h 916290"/>
                <a:gd name="connsiteX7" fmla="*/ 65879 w 229072"/>
                <a:gd name="connsiteY7" fmla="*/ 290437 h 916290"/>
                <a:gd name="connsiteX8" fmla="*/ 58188 w 229072"/>
                <a:gd name="connsiteY8" fmla="*/ 256327 h 916290"/>
                <a:gd name="connsiteX9" fmla="*/ 94137 w 229072"/>
                <a:gd name="connsiteY9" fmla="*/ 267697 h 916290"/>
                <a:gd name="connsiteX10" fmla="*/ 124067 w 229072"/>
                <a:gd name="connsiteY10" fmla="*/ 286926 h 916290"/>
                <a:gd name="connsiteX11" fmla="*/ 138781 w 229072"/>
                <a:gd name="connsiteY11" fmla="*/ 311171 h 916290"/>
                <a:gd name="connsiteX12" fmla="*/ 137778 w 229072"/>
                <a:gd name="connsiteY12" fmla="*/ 306656 h 916290"/>
                <a:gd name="connsiteX13" fmla="*/ 130421 w 229072"/>
                <a:gd name="connsiteY13" fmla="*/ 282411 h 916290"/>
                <a:gd name="connsiteX14" fmla="*/ 116877 w 229072"/>
                <a:gd name="connsiteY14" fmla="*/ 268366 h 916290"/>
                <a:gd name="connsiteX15" fmla="*/ 81931 w 229072"/>
                <a:gd name="connsiteY15" fmla="*/ 259839 h 916290"/>
                <a:gd name="connsiteX16" fmla="*/ 46483 w 229072"/>
                <a:gd name="connsiteY16" fmla="*/ 227902 h 916290"/>
                <a:gd name="connsiteX17" fmla="*/ 39628 w 229072"/>
                <a:gd name="connsiteY17" fmla="*/ 198808 h 916290"/>
                <a:gd name="connsiteX18" fmla="*/ 39628 w 229072"/>
                <a:gd name="connsiteY18" fmla="*/ 194126 h 916290"/>
                <a:gd name="connsiteX19" fmla="*/ 71732 w 229072"/>
                <a:gd name="connsiteY19" fmla="*/ 206165 h 916290"/>
                <a:gd name="connsiteX20" fmla="*/ 108015 w 229072"/>
                <a:gd name="connsiteY20" fmla="*/ 229909 h 916290"/>
                <a:gd name="connsiteX21" fmla="*/ 118716 w 229072"/>
                <a:gd name="connsiteY21" fmla="*/ 246295 h 916290"/>
                <a:gd name="connsiteX22" fmla="*/ 108015 w 229072"/>
                <a:gd name="connsiteY22" fmla="*/ 213355 h 916290"/>
                <a:gd name="connsiteX23" fmla="*/ 104671 w 229072"/>
                <a:gd name="connsiteY23" fmla="*/ 210847 h 916290"/>
                <a:gd name="connsiteX24" fmla="*/ 66883 w 229072"/>
                <a:gd name="connsiteY24" fmla="*/ 200146 h 916290"/>
                <a:gd name="connsiteX25" fmla="*/ 25583 w 229072"/>
                <a:gd name="connsiteY25" fmla="*/ 162357 h 916290"/>
                <a:gd name="connsiteX26" fmla="*/ 20399 w 229072"/>
                <a:gd name="connsiteY26" fmla="*/ 139283 h 916290"/>
                <a:gd name="connsiteX27" fmla="*/ 19730 w 229072"/>
                <a:gd name="connsiteY27" fmla="*/ 132762 h 916290"/>
                <a:gd name="connsiteX28" fmla="*/ 49326 w 229072"/>
                <a:gd name="connsiteY28" fmla="*/ 144801 h 916290"/>
                <a:gd name="connsiteX29" fmla="*/ 88787 w 229072"/>
                <a:gd name="connsiteY29" fmla="*/ 169380 h 916290"/>
                <a:gd name="connsiteX30" fmla="*/ 98986 w 229072"/>
                <a:gd name="connsiteY30" fmla="*/ 185766 h 916290"/>
                <a:gd name="connsiteX31" fmla="*/ 88954 w 229072"/>
                <a:gd name="connsiteY31" fmla="*/ 156171 h 916290"/>
                <a:gd name="connsiteX32" fmla="*/ 83938 w 229072"/>
                <a:gd name="connsiteY32" fmla="*/ 152325 h 916290"/>
                <a:gd name="connsiteX33" fmla="*/ 52336 w 229072"/>
                <a:gd name="connsiteY33" fmla="*/ 139784 h 916290"/>
                <a:gd name="connsiteX34" fmla="*/ 5685 w 229072"/>
                <a:gd name="connsiteY34" fmla="*/ 98986 h 916290"/>
                <a:gd name="connsiteX35" fmla="*/ 0 w 229072"/>
                <a:gd name="connsiteY35" fmla="*/ 74574 h 916290"/>
                <a:gd name="connsiteX36" fmla="*/ 30432 w 229072"/>
                <a:gd name="connsiteY36" fmla="*/ 84272 h 916290"/>
                <a:gd name="connsiteX37" fmla="*/ 76580 w 229072"/>
                <a:gd name="connsiteY37" fmla="*/ 124736 h 916290"/>
                <a:gd name="connsiteX38" fmla="*/ 80259 w 229072"/>
                <a:gd name="connsiteY38" fmla="*/ 129752 h 916290"/>
                <a:gd name="connsiteX39" fmla="*/ 70059 w 229072"/>
                <a:gd name="connsiteY39" fmla="*/ 100658 h 916290"/>
                <a:gd name="connsiteX40" fmla="*/ 67050 w 229072"/>
                <a:gd name="connsiteY40" fmla="*/ 97481 h 916290"/>
                <a:gd name="connsiteX41" fmla="*/ 61030 w 229072"/>
                <a:gd name="connsiteY41" fmla="*/ 93301 h 916290"/>
                <a:gd name="connsiteX42" fmla="*/ 32940 w 229072"/>
                <a:gd name="connsiteY42" fmla="*/ 25081 h 916290"/>
                <a:gd name="connsiteX43" fmla="*/ 38290 w 229072"/>
                <a:gd name="connsiteY43" fmla="*/ 0 h 916290"/>
                <a:gd name="connsiteX44" fmla="*/ 68220 w 229072"/>
                <a:gd name="connsiteY44" fmla="*/ 23074 h 916290"/>
                <a:gd name="connsiteX45" fmla="*/ 81597 w 229072"/>
                <a:gd name="connsiteY45" fmla="*/ 72902 h 916290"/>
                <a:gd name="connsiteX46" fmla="*/ 74908 w 229072"/>
                <a:gd name="connsiteY46" fmla="*/ 96144 h 916290"/>
                <a:gd name="connsiteX47" fmla="*/ 74741 w 229072"/>
                <a:gd name="connsiteY47" fmla="*/ 107346 h 916290"/>
                <a:gd name="connsiteX48" fmla="*/ 191786 w 229072"/>
                <a:gd name="connsiteY48" fmla="*/ 485901 h 916290"/>
                <a:gd name="connsiteX49" fmla="*/ 223555 w 229072"/>
                <a:gd name="connsiteY49" fmla="*/ 641403 h 916290"/>
                <a:gd name="connsiteX50" fmla="*/ 229407 w 229072"/>
                <a:gd name="connsiteY50" fmla="*/ 819143 h 916290"/>
                <a:gd name="connsiteX51" fmla="*/ 229073 w 229072"/>
                <a:gd name="connsiteY51" fmla="*/ 847903 h 916290"/>
                <a:gd name="connsiteX52" fmla="*/ 221548 w 229072"/>
                <a:gd name="connsiteY52" fmla="*/ 910271 h 916290"/>
                <a:gd name="connsiteX53" fmla="*/ 220712 w 229072"/>
                <a:gd name="connsiteY53" fmla="*/ 912946 h 916290"/>
                <a:gd name="connsiteX54" fmla="*/ 217535 w 229072"/>
                <a:gd name="connsiteY54" fmla="*/ 916792 h 916290"/>
                <a:gd name="connsiteX55" fmla="*/ 201818 w 229072"/>
                <a:gd name="connsiteY55" fmla="*/ 713804 h 916290"/>
                <a:gd name="connsiteX56" fmla="*/ 212018 w 229072"/>
                <a:gd name="connsiteY56" fmla="*/ 745740 h 916290"/>
                <a:gd name="connsiteX57" fmla="*/ 220378 w 229072"/>
                <a:gd name="connsiteY57" fmla="*/ 778512 h 916290"/>
                <a:gd name="connsiteX58" fmla="*/ 226732 w 229072"/>
                <a:gd name="connsiteY58" fmla="*/ 812121 h 916290"/>
                <a:gd name="connsiteX59" fmla="*/ 228404 w 229072"/>
                <a:gd name="connsiteY59" fmla="*/ 812121 h 916290"/>
                <a:gd name="connsiteX60" fmla="*/ 228404 w 229072"/>
                <a:gd name="connsiteY60" fmla="*/ 762293 h 916290"/>
                <a:gd name="connsiteX61" fmla="*/ 191117 w 229072"/>
                <a:gd name="connsiteY61" fmla="*/ 491921 h 916290"/>
                <a:gd name="connsiteX62" fmla="*/ 183593 w 229072"/>
                <a:gd name="connsiteY62" fmla="*/ 464165 h 916290"/>
                <a:gd name="connsiteX63" fmla="*/ 177908 w 229072"/>
                <a:gd name="connsiteY63" fmla="*/ 457476 h 916290"/>
                <a:gd name="connsiteX64" fmla="*/ 142460 w 229072"/>
                <a:gd name="connsiteY64" fmla="*/ 446775 h 916290"/>
                <a:gd name="connsiteX65" fmla="*/ 102330 w 229072"/>
                <a:gd name="connsiteY65" fmla="*/ 408485 h 916290"/>
                <a:gd name="connsiteX66" fmla="*/ 96311 w 229072"/>
                <a:gd name="connsiteY66" fmla="*/ 379391 h 916290"/>
                <a:gd name="connsiteX67" fmla="*/ 102665 w 229072"/>
                <a:gd name="connsiteY67" fmla="*/ 383237 h 916290"/>
                <a:gd name="connsiteX68" fmla="*/ 123064 w 229072"/>
                <a:gd name="connsiteY68" fmla="*/ 390427 h 916290"/>
                <a:gd name="connsiteX69" fmla="*/ 169046 w 229072"/>
                <a:gd name="connsiteY69" fmla="*/ 423032 h 916290"/>
                <a:gd name="connsiteX70" fmla="*/ 174396 w 229072"/>
                <a:gd name="connsiteY70" fmla="*/ 431894 h 916290"/>
                <a:gd name="connsiteX71" fmla="*/ 174062 w 229072"/>
                <a:gd name="connsiteY71" fmla="*/ 428717 h 916290"/>
                <a:gd name="connsiteX72" fmla="*/ 166705 w 229072"/>
                <a:gd name="connsiteY72" fmla="*/ 402131 h 916290"/>
                <a:gd name="connsiteX73" fmla="*/ 158177 w 229072"/>
                <a:gd name="connsiteY73" fmla="*/ 392768 h 916290"/>
                <a:gd name="connsiteX74" fmla="*/ 123398 w 229072"/>
                <a:gd name="connsiteY74" fmla="*/ 383738 h 916290"/>
                <a:gd name="connsiteX75" fmla="*/ 84105 w 229072"/>
                <a:gd name="connsiteY75" fmla="*/ 348792 h 916290"/>
                <a:gd name="connsiteX76" fmla="*/ 77082 w 229072"/>
                <a:gd name="connsiteY76" fmla="*/ 319364 h 916290"/>
                <a:gd name="connsiteX77" fmla="*/ 78587 w 229072"/>
                <a:gd name="connsiteY77" fmla="*/ 318361 h 91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29072" h="916290">
                  <a:moveTo>
                    <a:pt x="78587" y="318361"/>
                  </a:moveTo>
                  <a:cubicBezTo>
                    <a:pt x="88619" y="325885"/>
                    <a:pt x="100157" y="328226"/>
                    <a:pt x="112363" y="329731"/>
                  </a:cubicBezTo>
                  <a:cubicBezTo>
                    <a:pt x="125906" y="331403"/>
                    <a:pt x="136775" y="338258"/>
                    <a:pt x="144132" y="349796"/>
                  </a:cubicBezTo>
                  <a:cubicBezTo>
                    <a:pt x="148646" y="356818"/>
                    <a:pt x="152827" y="364175"/>
                    <a:pt x="158010" y="372703"/>
                  </a:cubicBezTo>
                  <a:cubicBezTo>
                    <a:pt x="153663" y="358490"/>
                    <a:pt x="149817" y="345615"/>
                    <a:pt x="145637" y="332741"/>
                  </a:cubicBezTo>
                  <a:cubicBezTo>
                    <a:pt x="145470" y="332072"/>
                    <a:pt x="143296" y="332239"/>
                    <a:pt x="141958" y="331904"/>
                  </a:cubicBezTo>
                  <a:cubicBezTo>
                    <a:pt x="127913" y="328059"/>
                    <a:pt x="113868" y="323711"/>
                    <a:pt x="99655" y="320534"/>
                  </a:cubicBezTo>
                  <a:cubicBezTo>
                    <a:pt x="82433" y="316856"/>
                    <a:pt x="70728" y="307325"/>
                    <a:pt x="65879" y="290437"/>
                  </a:cubicBezTo>
                  <a:cubicBezTo>
                    <a:pt x="62702" y="279402"/>
                    <a:pt x="60194" y="268032"/>
                    <a:pt x="58188" y="256327"/>
                  </a:cubicBezTo>
                  <a:cubicBezTo>
                    <a:pt x="69223" y="264186"/>
                    <a:pt x="81597" y="265858"/>
                    <a:pt x="94137" y="267697"/>
                  </a:cubicBezTo>
                  <a:cubicBezTo>
                    <a:pt x="106845" y="269537"/>
                    <a:pt x="117044" y="276058"/>
                    <a:pt x="124067" y="286926"/>
                  </a:cubicBezTo>
                  <a:cubicBezTo>
                    <a:pt x="129083" y="294617"/>
                    <a:pt x="133598" y="302643"/>
                    <a:pt x="138781" y="311171"/>
                  </a:cubicBezTo>
                  <a:cubicBezTo>
                    <a:pt x="138280" y="309164"/>
                    <a:pt x="138112" y="307994"/>
                    <a:pt x="137778" y="306656"/>
                  </a:cubicBezTo>
                  <a:cubicBezTo>
                    <a:pt x="135270" y="298630"/>
                    <a:pt x="132093" y="290605"/>
                    <a:pt x="130421" y="282411"/>
                  </a:cubicBezTo>
                  <a:cubicBezTo>
                    <a:pt x="128749" y="274385"/>
                    <a:pt x="124401" y="270205"/>
                    <a:pt x="116877" y="268366"/>
                  </a:cubicBezTo>
                  <a:cubicBezTo>
                    <a:pt x="105173" y="265524"/>
                    <a:pt x="93636" y="262012"/>
                    <a:pt x="81931" y="259839"/>
                  </a:cubicBezTo>
                  <a:cubicBezTo>
                    <a:pt x="63371" y="256327"/>
                    <a:pt x="51500" y="245960"/>
                    <a:pt x="46483" y="227902"/>
                  </a:cubicBezTo>
                  <a:cubicBezTo>
                    <a:pt x="43808" y="218371"/>
                    <a:pt x="41802" y="208506"/>
                    <a:pt x="39628" y="198808"/>
                  </a:cubicBezTo>
                  <a:cubicBezTo>
                    <a:pt x="39293" y="197638"/>
                    <a:pt x="39628" y="196300"/>
                    <a:pt x="39628" y="194126"/>
                  </a:cubicBezTo>
                  <a:cubicBezTo>
                    <a:pt x="49326" y="202487"/>
                    <a:pt x="60194" y="204995"/>
                    <a:pt x="71732" y="206165"/>
                  </a:cubicBezTo>
                  <a:cubicBezTo>
                    <a:pt x="87783" y="207837"/>
                    <a:pt x="99822" y="216030"/>
                    <a:pt x="108015" y="229909"/>
                  </a:cubicBezTo>
                  <a:cubicBezTo>
                    <a:pt x="111359" y="235426"/>
                    <a:pt x="114536" y="241111"/>
                    <a:pt x="118716" y="246295"/>
                  </a:cubicBezTo>
                  <a:cubicBezTo>
                    <a:pt x="115205" y="235259"/>
                    <a:pt x="111694" y="224224"/>
                    <a:pt x="108015" y="213355"/>
                  </a:cubicBezTo>
                  <a:cubicBezTo>
                    <a:pt x="107681" y="212352"/>
                    <a:pt x="106009" y="211349"/>
                    <a:pt x="104671" y="210847"/>
                  </a:cubicBezTo>
                  <a:cubicBezTo>
                    <a:pt x="92131" y="207169"/>
                    <a:pt x="79757" y="202152"/>
                    <a:pt x="66883" y="200146"/>
                  </a:cubicBezTo>
                  <a:cubicBezTo>
                    <a:pt x="44310" y="196467"/>
                    <a:pt x="30432" y="184596"/>
                    <a:pt x="25583" y="162357"/>
                  </a:cubicBezTo>
                  <a:cubicBezTo>
                    <a:pt x="23911" y="154666"/>
                    <a:pt x="22071" y="146974"/>
                    <a:pt x="20399" y="139283"/>
                  </a:cubicBezTo>
                  <a:cubicBezTo>
                    <a:pt x="20065" y="137611"/>
                    <a:pt x="20065" y="135771"/>
                    <a:pt x="19730" y="132762"/>
                  </a:cubicBezTo>
                  <a:cubicBezTo>
                    <a:pt x="28927" y="140788"/>
                    <a:pt x="38457" y="143965"/>
                    <a:pt x="49326" y="144801"/>
                  </a:cubicBezTo>
                  <a:cubicBezTo>
                    <a:pt x="66548" y="146306"/>
                    <a:pt x="79925" y="154164"/>
                    <a:pt x="88787" y="169380"/>
                  </a:cubicBezTo>
                  <a:cubicBezTo>
                    <a:pt x="91963" y="174898"/>
                    <a:pt x="95140" y="180416"/>
                    <a:pt x="98986" y="185766"/>
                  </a:cubicBezTo>
                  <a:cubicBezTo>
                    <a:pt x="95642" y="175901"/>
                    <a:pt x="92632" y="165869"/>
                    <a:pt x="88954" y="156171"/>
                  </a:cubicBezTo>
                  <a:cubicBezTo>
                    <a:pt x="88285" y="154499"/>
                    <a:pt x="85610" y="153663"/>
                    <a:pt x="83938" y="152325"/>
                  </a:cubicBezTo>
                  <a:cubicBezTo>
                    <a:pt x="74407" y="145469"/>
                    <a:pt x="64040" y="141122"/>
                    <a:pt x="52336" y="139784"/>
                  </a:cubicBezTo>
                  <a:cubicBezTo>
                    <a:pt x="27589" y="136942"/>
                    <a:pt x="11872" y="123398"/>
                    <a:pt x="5685" y="98986"/>
                  </a:cubicBezTo>
                  <a:cubicBezTo>
                    <a:pt x="3679" y="90626"/>
                    <a:pt x="1839" y="82265"/>
                    <a:pt x="0" y="74574"/>
                  </a:cubicBezTo>
                  <a:cubicBezTo>
                    <a:pt x="10200" y="77918"/>
                    <a:pt x="20232" y="81095"/>
                    <a:pt x="30432" y="84272"/>
                  </a:cubicBezTo>
                  <a:cubicBezTo>
                    <a:pt x="51834" y="90960"/>
                    <a:pt x="66381" y="105340"/>
                    <a:pt x="76580" y="124736"/>
                  </a:cubicBezTo>
                  <a:cubicBezTo>
                    <a:pt x="77584" y="126575"/>
                    <a:pt x="78420" y="128247"/>
                    <a:pt x="80259" y="129752"/>
                  </a:cubicBezTo>
                  <a:cubicBezTo>
                    <a:pt x="76915" y="120054"/>
                    <a:pt x="73571" y="110356"/>
                    <a:pt x="70059" y="100658"/>
                  </a:cubicBezTo>
                  <a:cubicBezTo>
                    <a:pt x="69558" y="99488"/>
                    <a:pt x="68220" y="98485"/>
                    <a:pt x="67050" y="97481"/>
                  </a:cubicBezTo>
                  <a:cubicBezTo>
                    <a:pt x="65043" y="95976"/>
                    <a:pt x="63037" y="94639"/>
                    <a:pt x="61030" y="93301"/>
                  </a:cubicBezTo>
                  <a:cubicBezTo>
                    <a:pt x="36618" y="76748"/>
                    <a:pt x="26920" y="54175"/>
                    <a:pt x="32940" y="25081"/>
                  </a:cubicBezTo>
                  <a:cubicBezTo>
                    <a:pt x="34612" y="16888"/>
                    <a:pt x="36451" y="8695"/>
                    <a:pt x="38290" y="0"/>
                  </a:cubicBezTo>
                  <a:cubicBezTo>
                    <a:pt x="49995" y="6521"/>
                    <a:pt x="59693" y="13878"/>
                    <a:pt x="68220" y="23074"/>
                  </a:cubicBezTo>
                  <a:cubicBezTo>
                    <a:pt x="81597" y="37454"/>
                    <a:pt x="86446" y="53840"/>
                    <a:pt x="81597" y="72902"/>
                  </a:cubicBezTo>
                  <a:cubicBezTo>
                    <a:pt x="79590" y="80761"/>
                    <a:pt x="77584" y="88619"/>
                    <a:pt x="74908" y="96144"/>
                  </a:cubicBezTo>
                  <a:cubicBezTo>
                    <a:pt x="73571" y="100157"/>
                    <a:pt x="73404" y="103333"/>
                    <a:pt x="74741" y="107346"/>
                  </a:cubicBezTo>
                  <a:cubicBezTo>
                    <a:pt x="117546" y="232417"/>
                    <a:pt x="158344" y="357989"/>
                    <a:pt x="191786" y="485901"/>
                  </a:cubicBezTo>
                  <a:cubicBezTo>
                    <a:pt x="205162" y="537067"/>
                    <a:pt x="217201" y="588733"/>
                    <a:pt x="223555" y="641403"/>
                  </a:cubicBezTo>
                  <a:cubicBezTo>
                    <a:pt x="230578" y="700427"/>
                    <a:pt x="232082" y="759785"/>
                    <a:pt x="229407" y="819143"/>
                  </a:cubicBezTo>
                  <a:cubicBezTo>
                    <a:pt x="228905" y="828674"/>
                    <a:pt x="228905" y="838372"/>
                    <a:pt x="229073" y="847903"/>
                  </a:cubicBezTo>
                  <a:cubicBezTo>
                    <a:pt x="229574" y="869138"/>
                    <a:pt x="227401" y="889872"/>
                    <a:pt x="221548" y="910271"/>
                  </a:cubicBezTo>
                  <a:cubicBezTo>
                    <a:pt x="221214" y="911107"/>
                    <a:pt x="221214" y="912110"/>
                    <a:pt x="220712" y="912946"/>
                  </a:cubicBezTo>
                  <a:cubicBezTo>
                    <a:pt x="219876" y="914284"/>
                    <a:pt x="219040" y="915622"/>
                    <a:pt x="217535" y="916792"/>
                  </a:cubicBezTo>
                  <a:cubicBezTo>
                    <a:pt x="219207" y="848572"/>
                    <a:pt x="213690" y="781020"/>
                    <a:pt x="201818" y="713804"/>
                  </a:cubicBezTo>
                  <a:cubicBezTo>
                    <a:pt x="205162" y="724505"/>
                    <a:pt x="208841" y="735039"/>
                    <a:pt x="212018" y="745740"/>
                  </a:cubicBezTo>
                  <a:cubicBezTo>
                    <a:pt x="215195" y="756608"/>
                    <a:pt x="218037" y="767477"/>
                    <a:pt x="220378" y="778512"/>
                  </a:cubicBezTo>
                  <a:cubicBezTo>
                    <a:pt x="222886" y="789548"/>
                    <a:pt x="224725" y="800918"/>
                    <a:pt x="226732" y="812121"/>
                  </a:cubicBezTo>
                  <a:cubicBezTo>
                    <a:pt x="227233" y="812121"/>
                    <a:pt x="227902" y="812121"/>
                    <a:pt x="228404" y="812121"/>
                  </a:cubicBezTo>
                  <a:cubicBezTo>
                    <a:pt x="228404" y="795567"/>
                    <a:pt x="228404" y="778847"/>
                    <a:pt x="228404" y="762293"/>
                  </a:cubicBezTo>
                  <a:cubicBezTo>
                    <a:pt x="228905" y="670330"/>
                    <a:pt x="215195" y="580373"/>
                    <a:pt x="191117" y="491921"/>
                  </a:cubicBezTo>
                  <a:cubicBezTo>
                    <a:pt x="188609" y="482725"/>
                    <a:pt x="186435" y="473361"/>
                    <a:pt x="183593" y="464165"/>
                  </a:cubicBezTo>
                  <a:cubicBezTo>
                    <a:pt x="182757" y="461489"/>
                    <a:pt x="180416" y="458312"/>
                    <a:pt x="177908" y="457476"/>
                  </a:cubicBezTo>
                  <a:cubicBezTo>
                    <a:pt x="166203" y="453463"/>
                    <a:pt x="154499" y="448949"/>
                    <a:pt x="142460" y="446775"/>
                  </a:cubicBezTo>
                  <a:cubicBezTo>
                    <a:pt x="120221" y="442762"/>
                    <a:pt x="106845" y="430556"/>
                    <a:pt x="102330" y="408485"/>
                  </a:cubicBezTo>
                  <a:cubicBezTo>
                    <a:pt x="100491" y="399121"/>
                    <a:pt x="98485" y="389758"/>
                    <a:pt x="96311" y="379391"/>
                  </a:cubicBezTo>
                  <a:cubicBezTo>
                    <a:pt x="99153" y="381063"/>
                    <a:pt x="100825" y="382401"/>
                    <a:pt x="102665" y="383237"/>
                  </a:cubicBezTo>
                  <a:cubicBezTo>
                    <a:pt x="109353" y="385912"/>
                    <a:pt x="116041" y="389758"/>
                    <a:pt x="123064" y="390427"/>
                  </a:cubicBezTo>
                  <a:cubicBezTo>
                    <a:pt x="144801" y="392600"/>
                    <a:pt x="159682" y="403636"/>
                    <a:pt x="169046" y="423032"/>
                  </a:cubicBezTo>
                  <a:cubicBezTo>
                    <a:pt x="170550" y="426042"/>
                    <a:pt x="172055" y="429051"/>
                    <a:pt x="174396" y="431894"/>
                  </a:cubicBezTo>
                  <a:cubicBezTo>
                    <a:pt x="174229" y="430891"/>
                    <a:pt x="174229" y="429720"/>
                    <a:pt x="174062" y="428717"/>
                  </a:cubicBezTo>
                  <a:cubicBezTo>
                    <a:pt x="171554" y="419855"/>
                    <a:pt x="168711" y="411160"/>
                    <a:pt x="166705" y="402131"/>
                  </a:cubicBezTo>
                  <a:cubicBezTo>
                    <a:pt x="165534" y="397115"/>
                    <a:pt x="163026" y="394105"/>
                    <a:pt x="158177" y="392768"/>
                  </a:cubicBezTo>
                  <a:cubicBezTo>
                    <a:pt x="146640" y="389591"/>
                    <a:pt x="135103" y="385745"/>
                    <a:pt x="123398" y="383738"/>
                  </a:cubicBezTo>
                  <a:cubicBezTo>
                    <a:pt x="102497" y="380227"/>
                    <a:pt x="89121" y="369359"/>
                    <a:pt x="84105" y="348792"/>
                  </a:cubicBezTo>
                  <a:cubicBezTo>
                    <a:pt x="81764" y="338927"/>
                    <a:pt x="79423" y="329229"/>
                    <a:pt x="77082" y="319364"/>
                  </a:cubicBezTo>
                  <a:cubicBezTo>
                    <a:pt x="77584" y="318862"/>
                    <a:pt x="78085" y="318695"/>
                    <a:pt x="78587" y="318361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33AD65-ECD5-4EA4-9A0F-B9A3536FC11D}"/>
                </a:ext>
              </a:extLst>
            </p:cNvPr>
            <p:cNvSpPr/>
            <p:nvPr/>
          </p:nvSpPr>
          <p:spPr>
            <a:xfrm>
              <a:off x="8490034" y="914682"/>
              <a:ext cx="178911" cy="1279128"/>
            </a:xfrm>
            <a:custGeom>
              <a:avLst/>
              <a:gdLst>
                <a:gd name="connsiteX0" fmla="*/ 89957 w 178910"/>
                <a:gd name="connsiteY0" fmla="*/ 939699 h 1279127"/>
                <a:gd name="connsiteX1" fmla="*/ 89790 w 178910"/>
                <a:gd name="connsiteY1" fmla="*/ 989025 h 1279127"/>
                <a:gd name="connsiteX2" fmla="*/ 87951 w 178910"/>
                <a:gd name="connsiteY2" fmla="*/ 1038685 h 1279127"/>
                <a:gd name="connsiteX3" fmla="*/ 91127 w 178910"/>
                <a:gd name="connsiteY3" fmla="*/ 1027650 h 1279127"/>
                <a:gd name="connsiteX4" fmla="*/ 133096 w 178910"/>
                <a:gd name="connsiteY4" fmla="*/ 783863 h 1279127"/>
                <a:gd name="connsiteX5" fmla="*/ 143129 w 178910"/>
                <a:gd name="connsiteY5" fmla="*/ 578367 h 1279127"/>
                <a:gd name="connsiteX6" fmla="*/ 143129 w 178910"/>
                <a:gd name="connsiteY6" fmla="*/ 568836 h 1279127"/>
                <a:gd name="connsiteX7" fmla="*/ 141624 w 178910"/>
                <a:gd name="connsiteY7" fmla="*/ 573852 h 1279127"/>
                <a:gd name="connsiteX8" fmla="*/ 128749 w 178910"/>
                <a:gd name="connsiteY8" fmla="*/ 563151 h 1279127"/>
                <a:gd name="connsiteX9" fmla="*/ 95475 w 178910"/>
                <a:gd name="connsiteY9" fmla="*/ 543086 h 1279127"/>
                <a:gd name="connsiteX10" fmla="*/ 55847 w 178910"/>
                <a:gd name="connsiteY10" fmla="*/ 471522 h 1279127"/>
                <a:gd name="connsiteX11" fmla="*/ 59191 w 178910"/>
                <a:gd name="connsiteY11" fmla="*/ 435405 h 1279127"/>
                <a:gd name="connsiteX12" fmla="*/ 61866 w 178910"/>
                <a:gd name="connsiteY12" fmla="*/ 437579 h 1279127"/>
                <a:gd name="connsiteX13" fmla="*/ 96144 w 178910"/>
                <a:gd name="connsiteY13" fmla="*/ 463161 h 1279127"/>
                <a:gd name="connsiteX14" fmla="*/ 131257 w 178910"/>
                <a:gd name="connsiteY14" fmla="*/ 497104 h 1279127"/>
                <a:gd name="connsiteX15" fmla="*/ 139617 w 178910"/>
                <a:gd name="connsiteY15" fmla="*/ 527369 h 1279127"/>
                <a:gd name="connsiteX16" fmla="*/ 143296 w 178910"/>
                <a:gd name="connsiteY16" fmla="*/ 551446 h 1279127"/>
                <a:gd name="connsiteX17" fmla="*/ 143797 w 178910"/>
                <a:gd name="connsiteY17" fmla="*/ 546932 h 1279127"/>
                <a:gd name="connsiteX18" fmla="*/ 143965 w 178910"/>
                <a:gd name="connsiteY18" fmla="*/ 292778 h 1279127"/>
                <a:gd name="connsiteX19" fmla="*/ 141791 w 178910"/>
                <a:gd name="connsiteY19" fmla="*/ 152492 h 1279127"/>
                <a:gd name="connsiteX20" fmla="*/ 136775 w 178910"/>
                <a:gd name="connsiteY20" fmla="*/ 138112 h 1279127"/>
                <a:gd name="connsiteX21" fmla="*/ 116877 w 178910"/>
                <a:gd name="connsiteY21" fmla="*/ 106176 h 1279127"/>
                <a:gd name="connsiteX22" fmla="*/ 113199 w 178910"/>
                <a:gd name="connsiteY22" fmla="*/ 56349 h 1279127"/>
                <a:gd name="connsiteX23" fmla="*/ 139784 w 178910"/>
                <a:gd name="connsiteY23" fmla="*/ 2508 h 1279127"/>
                <a:gd name="connsiteX24" fmla="*/ 141122 w 178910"/>
                <a:gd name="connsiteY24" fmla="*/ 0 h 1279127"/>
                <a:gd name="connsiteX25" fmla="*/ 147142 w 178910"/>
                <a:gd name="connsiteY25" fmla="*/ 6521 h 1279127"/>
                <a:gd name="connsiteX26" fmla="*/ 176570 w 178910"/>
                <a:gd name="connsiteY26" fmla="*/ 57853 h 1279127"/>
                <a:gd name="connsiteX27" fmla="*/ 174229 w 178910"/>
                <a:gd name="connsiteY27" fmla="*/ 101327 h 1279127"/>
                <a:gd name="connsiteX28" fmla="*/ 146807 w 178910"/>
                <a:gd name="connsiteY28" fmla="*/ 145804 h 1279127"/>
                <a:gd name="connsiteX29" fmla="*/ 144299 w 178910"/>
                <a:gd name="connsiteY29" fmla="*/ 152659 h 1279127"/>
                <a:gd name="connsiteX30" fmla="*/ 146473 w 178910"/>
                <a:gd name="connsiteY30" fmla="*/ 521851 h 1279127"/>
                <a:gd name="connsiteX31" fmla="*/ 138447 w 178910"/>
                <a:gd name="connsiteY31" fmla="*/ 745406 h 1279127"/>
                <a:gd name="connsiteX32" fmla="*/ 86446 w 178910"/>
                <a:gd name="connsiteY32" fmla="*/ 1054068 h 1279127"/>
                <a:gd name="connsiteX33" fmla="*/ 77918 w 178910"/>
                <a:gd name="connsiteY33" fmla="*/ 1100050 h 1279127"/>
                <a:gd name="connsiteX34" fmla="*/ 45982 w 178910"/>
                <a:gd name="connsiteY34" fmla="*/ 1189840 h 1279127"/>
                <a:gd name="connsiteX35" fmla="*/ 3511 w 178910"/>
                <a:gd name="connsiteY35" fmla="*/ 1274781 h 1279127"/>
                <a:gd name="connsiteX36" fmla="*/ 0 w 178910"/>
                <a:gd name="connsiteY36" fmla="*/ 1280131 h 1279127"/>
                <a:gd name="connsiteX37" fmla="*/ 89957 w 178910"/>
                <a:gd name="connsiteY37" fmla="*/ 939699 h 127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8910" h="1279127">
                  <a:moveTo>
                    <a:pt x="89957" y="939699"/>
                  </a:moveTo>
                  <a:cubicBezTo>
                    <a:pt x="89957" y="956086"/>
                    <a:pt x="90291" y="972639"/>
                    <a:pt x="89790" y="989025"/>
                  </a:cubicBezTo>
                  <a:cubicBezTo>
                    <a:pt x="89455" y="1005579"/>
                    <a:pt x="88285" y="1021965"/>
                    <a:pt x="87951" y="1038685"/>
                  </a:cubicBezTo>
                  <a:cubicBezTo>
                    <a:pt x="88954" y="1035007"/>
                    <a:pt x="90124" y="1031328"/>
                    <a:pt x="91127" y="1027650"/>
                  </a:cubicBezTo>
                  <a:cubicBezTo>
                    <a:pt x="113199" y="947725"/>
                    <a:pt x="128080" y="866630"/>
                    <a:pt x="133096" y="783863"/>
                  </a:cubicBezTo>
                  <a:cubicBezTo>
                    <a:pt x="137276" y="715476"/>
                    <a:pt x="139952" y="646921"/>
                    <a:pt x="143129" y="578367"/>
                  </a:cubicBezTo>
                  <a:cubicBezTo>
                    <a:pt x="143296" y="575691"/>
                    <a:pt x="143129" y="573183"/>
                    <a:pt x="143129" y="568836"/>
                  </a:cubicBezTo>
                  <a:cubicBezTo>
                    <a:pt x="142460" y="571344"/>
                    <a:pt x="142125" y="572347"/>
                    <a:pt x="141624" y="573852"/>
                  </a:cubicBezTo>
                  <a:cubicBezTo>
                    <a:pt x="137276" y="570173"/>
                    <a:pt x="133263" y="565993"/>
                    <a:pt x="128749" y="563151"/>
                  </a:cubicBezTo>
                  <a:cubicBezTo>
                    <a:pt x="117880" y="556128"/>
                    <a:pt x="107179" y="548437"/>
                    <a:pt x="95475" y="543086"/>
                  </a:cubicBezTo>
                  <a:cubicBezTo>
                    <a:pt x="64374" y="528706"/>
                    <a:pt x="52336" y="504796"/>
                    <a:pt x="55847" y="471522"/>
                  </a:cubicBezTo>
                  <a:cubicBezTo>
                    <a:pt x="57185" y="459817"/>
                    <a:pt x="58021" y="448113"/>
                    <a:pt x="59191" y="435405"/>
                  </a:cubicBezTo>
                  <a:cubicBezTo>
                    <a:pt x="60696" y="436576"/>
                    <a:pt x="61365" y="437077"/>
                    <a:pt x="61866" y="437579"/>
                  </a:cubicBezTo>
                  <a:cubicBezTo>
                    <a:pt x="71063" y="449116"/>
                    <a:pt x="82433" y="457476"/>
                    <a:pt x="96144" y="463161"/>
                  </a:cubicBezTo>
                  <a:cubicBezTo>
                    <a:pt x="112195" y="469682"/>
                    <a:pt x="125070" y="480384"/>
                    <a:pt x="131257" y="497104"/>
                  </a:cubicBezTo>
                  <a:cubicBezTo>
                    <a:pt x="134935" y="506969"/>
                    <a:pt x="137444" y="517169"/>
                    <a:pt x="139617" y="527369"/>
                  </a:cubicBezTo>
                  <a:cubicBezTo>
                    <a:pt x="141289" y="535227"/>
                    <a:pt x="141791" y="543253"/>
                    <a:pt x="143296" y="551446"/>
                  </a:cubicBezTo>
                  <a:cubicBezTo>
                    <a:pt x="143463" y="549941"/>
                    <a:pt x="143797" y="548437"/>
                    <a:pt x="143797" y="546932"/>
                  </a:cubicBezTo>
                  <a:cubicBezTo>
                    <a:pt x="143965" y="462158"/>
                    <a:pt x="144299" y="377385"/>
                    <a:pt x="143965" y="292778"/>
                  </a:cubicBezTo>
                  <a:cubicBezTo>
                    <a:pt x="143797" y="245960"/>
                    <a:pt x="142460" y="199310"/>
                    <a:pt x="141791" y="152492"/>
                  </a:cubicBezTo>
                  <a:cubicBezTo>
                    <a:pt x="141791" y="146974"/>
                    <a:pt x="139952" y="142794"/>
                    <a:pt x="136775" y="138112"/>
                  </a:cubicBezTo>
                  <a:cubicBezTo>
                    <a:pt x="129585" y="127913"/>
                    <a:pt x="122562" y="117379"/>
                    <a:pt x="116877" y="106176"/>
                  </a:cubicBezTo>
                  <a:cubicBezTo>
                    <a:pt x="108684" y="90291"/>
                    <a:pt x="107848" y="73404"/>
                    <a:pt x="113199" y="56349"/>
                  </a:cubicBezTo>
                  <a:cubicBezTo>
                    <a:pt x="119051" y="36953"/>
                    <a:pt x="128582" y="19229"/>
                    <a:pt x="139784" y="2508"/>
                  </a:cubicBezTo>
                  <a:cubicBezTo>
                    <a:pt x="140119" y="1839"/>
                    <a:pt x="140453" y="1170"/>
                    <a:pt x="141122" y="0"/>
                  </a:cubicBezTo>
                  <a:cubicBezTo>
                    <a:pt x="143630" y="2675"/>
                    <a:pt x="145469" y="4515"/>
                    <a:pt x="147142" y="6521"/>
                  </a:cubicBezTo>
                  <a:cubicBezTo>
                    <a:pt x="160518" y="21570"/>
                    <a:pt x="170550" y="38457"/>
                    <a:pt x="176570" y="57853"/>
                  </a:cubicBezTo>
                  <a:cubicBezTo>
                    <a:pt x="181252" y="72735"/>
                    <a:pt x="180416" y="86947"/>
                    <a:pt x="174229" y="101327"/>
                  </a:cubicBezTo>
                  <a:cubicBezTo>
                    <a:pt x="167206" y="117546"/>
                    <a:pt x="157676" y="131926"/>
                    <a:pt x="146807" y="145804"/>
                  </a:cubicBezTo>
                  <a:cubicBezTo>
                    <a:pt x="145302" y="147643"/>
                    <a:pt x="144132" y="150318"/>
                    <a:pt x="144299" y="152659"/>
                  </a:cubicBezTo>
                  <a:cubicBezTo>
                    <a:pt x="147142" y="275723"/>
                    <a:pt x="149148" y="398787"/>
                    <a:pt x="146473" y="521851"/>
                  </a:cubicBezTo>
                  <a:cubicBezTo>
                    <a:pt x="144968" y="596425"/>
                    <a:pt x="142125" y="670999"/>
                    <a:pt x="138447" y="745406"/>
                  </a:cubicBezTo>
                  <a:cubicBezTo>
                    <a:pt x="133263" y="850244"/>
                    <a:pt x="116376" y="953243"/>
                    <a:pt x="86446" y="1054068"/>
                  </a:cubicBezTo>
                  <a:cubicBezTo>
                    <a:pt x="82098" y="1068950"/>
                    <a:pt x="81095" y="1084667"/>
                    <a:pt x="77918" y="1100050"/>
                  </a:cubicBezTo>
                  <a:cubicBezTo>
                    <a:pt x="71397" y="1131485"/>
                    <a:pt x="63204" y="1162752"/>
                    <a:pt x="45982" y="1189840"/>
                  </a:cubicBezTo>
                  <a:cubicBezTo>
                    <a:pt x="28927" y="1216927"/>
                    <a:pt x="17055" y="1246188"/>
                    <a:pt x="3511" y="1274781"/>
                  </a:cubicBezTo>
                  <a:cubicBezTo>
                    <a:pt x="2675" y="1276620"/>
                    <a:pt x="1505" y="1278626"/>
                    <a:pt x="0" y="1280131"/>
                  </a:cubicBezTo>
                  <a:cubicBezTo>
                    <a:pt x="48323" y="1171280"/>
                    <a:pt x="74407" y="1056911"/>
                    <a:pt x="89957" y="939699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046C2A-253D-4649-8661-50A04AD8876E}"/>
                </a:ext>
              </a:extLst>
            </p:cNvPr>
            <p:cNvSpPr/>
            <p:nvPr/>
          </p:nvSpPr>
          <p:spPr>
            <a:xfrm>
              <a:off x="8413788" y="1264478"/>
              <a:ext cx="170550" cy="576862"/>
            </a:xfrm>
            <a:custGeom>
              <a:avLst/>
              <a:gdLst>
                <a:gd name="connsiteX0" fmla="*/ 165367 w 170550"/>
                <a:gd name="connsiteY0" fmla="*/ 577363 h 576861"/>
                <a:gd name="connsiteX1" fmla="*/ 161521 w 170550"/>
                <a:gd name="connsiteY1" fmla="*/ 533388 h 576861"/>
                <a:gd name="connsiteX2" fmla="*/ 121392 w 170550"/>
                <a:gd name="connsiteY2" fmla="*/ 341937 h 576861"/>
                <a:gd name="connsiteX3" fmla="*/ 2675 w 170550"/>
                <a:gd name="connsiteY3" fmla="*/ 10868 h 576861"/>
                <a:gd name="connsiteX4" fmla="*/ 0 w 170550"/>
                <a:gd name="connsiteY4" fmla="*/ 0 h 576861"/>
                <a:gd name="connsiteX5" fmla="*/ 28759 w 170550"/>
                <a:gd name="connsiteY5" fmla="*/ 46316 h 576861"/>
                <a:gd name="connsiteX6" fmla="*/ 138280 w 170550"/>
                <a:gd name="connsiteY6" fmla="*/ 279903 h 576861"/>
                <a:gd name="connsiteX7" fmla="*/ 170216 w 170550"/>
                <a:gd name="connsiteY7" fmla="*/ 517838 h 576861"/>
                <a:gd name="connsiteX8" fmla="*/ 166538 w 170550"/>
                <a:gd name="connsiteY8" fmla="*/ 571845 h 576861"/>
                <a:gd name="connsiteX9" fmla="*/ 165367 w 170550"/>
                <a:gd name="connsiteY9" fmla="*/ 577363 h 57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0" h="576861">
                  <a:moveTo>
                    <a:pt x="165367" y="577363"/>
                  </a:moveTo>
                  <a:cubicBezTo>
                    <a:pt x="164029" y="561646"/>
                    <a:pt x="162692" y="547433"/>
                    <a:pt x="161521" y="533388"/>
                  </a:cubicBezTo>
                  <a:cubicBezTo>
                    <a:pt x="155836" y="468010"/>
                    <a:pt x="141122" y="404472"/>
                    <a:pt x="121392" y="341937"/>
                  </a:cubicBezTo>
                  <a:cubicBezTo>
                    <a:pt x="86278" y="229909"/>
                    <a:pt x="45146" y="120221"/>
                    <a:pt x="2675" y="10868"/>
                  </a:cubicBezTo>
                  <a:cubicBezTo>
                    <a:pt x="1338" y="7524"/>
                    <a:pt x="167" y="4013"/>
                    <a:pt x="0" y="0"/>
                  </a:cubicBezTo>
                  <a:cubicBezTo>
                    <a:pt x="9698" y="15383"/>
                    <a:pt x="19563" y="30766"/>
                    <a:pt x="28759" y="46316"/>
                  </a:cubicBezTo>
                  <a:cubicBezTo>
                    <a:pt x="73069" y="120556"/>
                    <a:pt x="110691" y="197805"/>
                    <a:pt x="138280" y="279903"/>
                  </a:cubicBezTo>
                  <a:cubicBezTo>
                    <a:pt x="164364" y="357153"/>
                    <a:pt x="176068" y="436241"/>
                    <a:pt x="170216" y="517838"/>
                  </a:cubicBezTo>
                  <a:cubicBezTo>
                    <a:pt x="168878" y="535896"/>
                    <a:pt x="167875" y="553787"/>
                    <a:pt x="166538" y="571845"/>
                  </a:cubicBezTo>
                  <a:cubicBezTo>
                    <a:pt x="166370" y="573016"/>
                    <a:pt x="165869" y="574521"/>
                    <a:pt x="165367" y="57736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AE615E1-CA1A-4314-9D0B-83DA9C4D6045}"/>
                </a:ext>
              </a:extLst>
            </p:cNvPr>
            <p:cNvSpPr/>
            <p:nvPr/>
          </p:nvSpPr>
          <p:spPr>
            <a:xfrm>
              <a:off x="8225514" y="1558928"/>
              <a:ext cx="237433" cy="357821"/>
            </a:xfrm>
            <a:custGeom>
              <a:avLst/>
              <a:gdLst>
                <a:gd name="connsiteX0" fmla="*/ 238603 w 237432"/>
                <a:gd name="connsiteY0" fmla="*/ 358156 h 357821"/>
                <a:gd name="connsiteX1" fmla="*/ 212519 w 237432"/>
                <a:gd name="connsiteY1" fmla="*/ 300302 h 357821"/>
                <a:gd name="connsiteX2" fmla="*/ 135270 w 237432"/>
                <a:gd name="connsiteY2" fmla="*/ 177573 h 357821"/>
                <a:gd name="connsiteX3" fmla="*/ 2341 w 237432"/>
                <a:gd name="connsiteY3" fmla="*/ 4682 h 357821"/>
                <a:gd name="connsiteX4" fmla="*/ 0 w 237432"/>
                <a:gd name="connsiteY4" fmla="*/ 0 h 357821"/>
                <a:gd name="connsiteX5" fmla="*/ 22573 w 237432"/>
                <a:gd name="connsiteY5" fmla="*/ 19062 h 357821"/>
                <a:gd name="connsiteX6" fmla="*/ 135437 w 237432"/>
                <a:gd name="connsiteY6" fmla="*/ 135437 h 357821"/>
                <a:gd name="connsiteX7" fmla="*/ 236430 w 237432"/>
                <a:gd name="connsiteY7" fmla="*/ 347120 h 357821"/>
                <a:gd name="connsiteX8" fmla="*/ 238771 w 237432"/>
                <a:gd name="connsiteY8" fmla="*/ 357989 h 357821"/>
                <a:gd name="connsiteX9" fmla="*/ 238603 w 237432"/>
                <a:gd name="connsiteY9" fmla="*/ 358156 h 35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432" h="357821">
                  <a:moveTo>
                    <a:pt x="238603" y="358156"/>
                  </a:moveTo>
                  <a:cubicBezTo>
                    <a:pt x="229909" y="338927"/>
                    <a:pt x="221548" y="319364"/>
                    <a:pt x="212519" y="300302"/>
                  </a:cubicBezTo>
                  <a:cubicBezTo>
                    <a:pt x="191953" y="256160"/>
                    <a:pt x="164364" y="216198"/>
                    <a:pt x="135270" y="177573"/>
                  </a:cubicBezTo>
                  <a:cubicBezTo>
                    <a:pt x="91629" y="119552"/>
                    <a:pt x="46818" y="62368"/>
                    <a:pt x="2341" y="4682"/>
                  </a:cubicBezTo>
                  <a:cubicBezTo>
                    <a:pt x="1338" y="3344"/>
                    <a:pt x="334" y="2174"/>
                    <a:pt x="0" y="0"/>
                  </a:cubicBezTo>
                  <a:cubicBezTo>
                    <a:pt x="7524" y="6354"/>
                    <a:pt x="15049" y="12540"/>
                    <a:pt x="22573" y="19062"/>
                  </a:cubicBezTo>
                  <a:cubicBezTo>
                    <a:pt x="63371" y="54676"/>
                    <a:pt x="100993" y="93468"/>
                    <a:pt x="135437" y="135437"/>
                  </a:cubicBezTo>
                  <a:cubicBezTo>
                    <a:pt x="186602" y="197805"/>
                    <a:pt x="220712" y="268032"/>
                    <a:pt x="236430" y="347120"/>
                  </a:cubicBezTo>
                  <a:cubicBezTo>
                    <a:pt x="237099" y="350799"/>
                    <a:pt x="238102" y="354310"/>
                    <a:pt x="238771" y="357989"/>
                  </a:cubicBezTo>
                  <a:cubicBezTo>
                    <a:pt x="238771" y="357989"/>
                    <a:pt x="238771" y="358156"/>
                    <a:pt x="238603" y="35815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DCD590-3364-4978-9A7A-F0D7D2025931}"/>
                </a:ext>
              </a:extLst>
            </p:cNvPr>
            <p:cNvSpPr/>
            <p:nvPr/>
          </p:nvSpPr>
          <p:spPr>
            <a:xfrm>
              <a:off x="8637762" y="1439208"/>
              <a:ext cx="86947" cy="137109"/>
            </a:xfrm>
            <a:custGeom>
              <a:avLst/>
              <a:gdLst>
                <a:gd name="connsiteX0" fmla="*/ 584 w 86947"/>
                <a:gd name="connsiteY0" fmla="*/ 137945 h 137109"/>
                <a:gd name="connsiteX1" fmla="*/ 3928 w 86947"/>
                <a:gd name="connsiteY1" fmla="*/ 87951 h 137109"/>
                <a:gd name="connsiteX2" fmla="*/ 5433 w 86947"/>
                <a:gd name="connsiteY2" fmla="*/ 81931 h 137109"/>
                <a:gd name="connsiteX3" fmla="*/ 55261 w 86947"/>
                <a:gd name="connsiteY3" fmla="*/ 24078 h 137109"/>
                <a:gd name="connsiteX4" fmla="*/ 80342 w 86947"/>
                <a:gd name="connsiteY4" fmla="*/ 5351 h 137109"/>
                <a:gd name="connsiteX5" fmla="*/ 85358 w 86947"/>
                <a:gd name="connsiteY5" fmla="*/ 0 h 137109"/>
                <a:gd name="connsiteX6" fmla="*/ 87531 w 86947"/>
                <a:gd name="connsiteY6" fmla="*/ 22238 h 137109"/>
                <a:gd name="connsiteX7" fmla="*/ 87197 w 86947"/>
                <a:gd name="connsiteY7" fmla="*/ 61030 h 137109"/>
                <a:gd name="connsiteX8" fmla="*/ 62785 w 86947"/>
                <a:gd name="connsiteY8" fmla="*/ 98485 h 137109"/>
                <a:gd name="connsiteX9" fmla="*/ 51080 w 86947"/>
                <a:gd name="connsiteY9" fmla="*/ 105173 h 137109"/>
                <a:gd name="connsiteX10" fmla="*/ 584 w 86947"/>
                <a:gd name="connsiteY10" fmla="*/ 137945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947" h="137109">
                  <a:moveTo>
                    <a:pt x="584" y="137945"/>
                  </a:moveTo>
                  <a:cubicBezTo>
                    <a:pt x="-921" y="120054"/>
                    <a:pt x="584" y="104002"/>
                    <a:pt x="3928" y="87951"/>
                  </a:cubicBezTo>
                  <a:cubicBezTo>
                    <a:pt x="4430" y="85944"/>
                    <a:pt x="4931" y="83938"/>
                    <a:pt x="5433" y="81931"/>
                  </a:cubicBezTo>
                  <a:cubicBezTo>
                    <a:pt x="10951" y="53004"/>
                    <a:pt x="27504" y="33608"/>
                    <a:pt x="55261" y="24078"/>
                  </a:cubicBezTo>
                  <a:cubicBezTo>
                    <a:pt x="65460" y="20566"/>
                    <a:pt x="73152" y="13042"/>
                    <a:pt x="80342" y="5351"/>
                  </a:cubicBezTo>
                  <a:cubicBezTo>
                    <a:pt x="81679" y="3846"/>
                    <a:pt x="83017" y="2341"/>
                    <a:pt x="85358" y="0"/>
                  </a:cubicBezTo>
                  <a:cubicBezTo>
                    <a:pt x="86194" y="8193"/>
                    <a:pt x="87364" y="15216"/>
                    <a:pt x="87531" y="22238"/>
                  </a:cubicBezTo>
                  <a:cubicBezTo>
                    <a:pt x="87866" y="35113"/>
                    <a:pt x="88367" y="48155"/>
                    <a:pt x="87197" y="61030"/>
                  </a:cubicBezTo>
                  <a:cubicBezTo>
                    <a:pt x="85692" y="77249"/>
                    <a:pt x="76663" y="89623"/>
                    <a:pt x="62785" y="98485"/>
                  </a:cubicBezTo>
                  <a:cubicBezTo>
                    <a:pt x="58939" y="100825"/>
                    <a:pt x="55093" y="103166"/>
                    <a:pt x="51080" y="105173"/>
                  </a:cubicBezTo>
                  <a:cubicBezTo>
                    <a:pt x="33357" y="113700"/>
                    <a:pt x="15967" y="122897"/>
                    <a:pt x="584" y="137945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2E7FB8-0F73-4E6D-95A3-97C9C693785D}"/>
                </a:ext>
              </a:extLst>
            </p:cNvPr>
            <p:cNvSpPr/>
            <p:nvPr/>
          </p:nvSpPr>
          <p:spPr>
            <a:xfrm>
              <a:off x="8547210" y="1081888"/>
              <a:ext cx="85275" cy="138781"/>
            </a:xfrm>
            <a:custGeom>
              <a:avLst/>
              <a:gdLst>
                <a:gd name="connsiteX0" fmla="*/ 4356 w 85275"/>
                <a:gd name="connsiteY0" fmla="*/ 0 h 138781"/>
                <a:gd name="connsiteX1" fmla="*/ 32614 w 85275"/>
                <a:gd name="connsiteY1" fmla="*/ 24747 h 138781"/>
                <a:gd name="connsiteX2" fmla="*/ 39302 w 85275"/>
                <a:gd name="connsiteY2" fmla="*/ 27756 h 138781"/>
                <a:gd name="connsiteX3" fmla="*/ 79599 w 85275"/>
                <a:gd name="connsiteY3" fmla="*/ 75243 h 138781"/>
                <a:gd name="connsiteX4" fmla="*/ 86287 w 85275"/>
                <a:gd name="connsiteY4" fmla="*/ 132093 h 138781"/>
                <a:gd name="connsiteX5" fmla="*/ 85618 w 85275"/>
                <a:gd name="connsiteY5" fmla="*/ 139283 h 138781"/>
                <a:gd name="connsiteX6" fmla="*/ 82107 w 85275"/>
                <a:gd name="connsiteY6" fmla="*/ 136440 h 138781"/>
                <a:gd name="connsiteX7" fmla="*/ 49000 w 85275"/>
                <a:gd name="connsiteY7" fmla="*/ 113199 h 138781"/>
                <a:gd name="connsiteX8" fmla="*/ 28266 w 85275"/>
                <a:gd name="connsiteY8" fmla="*/ 101829 h 138781"/>
                <a:gd name="connsiteX9" fmla="*/ 9 w 85275"/>
                <a:gd name="connsiteY9" fmla="*/ 56683 h 138781"/>
                <a:gd name="connsiteX10" fmla="*/ 3353 w 85275"/>
                <a:gd name="connsiteY10" fmla="*/ 1672 h 138781"/>
                <a:gd name="connsiteX11" fmla="*/ 4356 w 85275"/>
                <a:gd name="connsiteY11" fmla="*/ 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275" h="138781">
                  <a:moveTo>
                    <a:pt x="4356" y="0"/>
                  </a:moveTo>
                  <a:cubicBezTo>
                    <a:pt x="11880" y="10868"/>
                    <a:pt x="20742" y="19563"/>
                    <a:pt x="32614" y="24747"/>
                  </a:cubicBezTo>
                  <a:cubicBezTo>
                    <a:pt x="34787" y="25750"/>
                    <a:pt x="37128" y="26753"/>
                    <a:pt x="39302" y="27756"/>
                  </a:cubicBezTo>
                  <a:cubicBezTo>
                    <a:pt x="60537" y="36953"/>
                    <a:pt x="73914" y="52503"/>
                    <a:pt x="79599" y="75243"/>
                  </a:cubicBezTo>
                  <a:cubicBezTo>
                    <a:pt x="84280" y="93970"/>
                    <a:pt x="87290" y="112697"/>
                    <a:pt x="86287" y="132093"/>
                  </a:cubicBezTo>
                  <a:cubicBezTo>
                    <a:pt x="86120" y="134267"/>
                    <a:pt x="85953" y="136440"/>
                    <a:pt x="85618" y="139283"/>
                  </a:cubicBezTo>
                  <a:cubicBezTo>
                    <a:pt x="84113" y="137945"/>
                    <a:pt x="83110" y="137109"/>
                    <a:pt x="82107" y="136440"/>
                  </a:cubicBezTo>
                  <a:cubicBezTo>
                    <a:pt x="71071" y="128582"/>
                    <a:pt x="60203" y="120723"/>
                    <a:pt x="49000" y="113199"/>
                  </a:cubicBezTo>
                  <a:cubicBezTo>
                    <a:pt x="42479" y="108851"/>
                    <a:pt x="35122" y="105674"/>
                    <a:pt x="28266" y="101829"/>
                  </a:cubicBezTo>
                  <a:cubicBezTo>
                    <a:pt x="10877" y="91796"/>
                    <a:pt x="176" y="76915"/>
                    <a:pt x="9" y="56683"/>
                  </a:cubicBezTo>
                  <a:cubicBezTo>
                    <a:pt x="-159" y="38290"/>
                    <a:pt x="2182" y="20065"/>
                    <a:pt x="3353" y="1672"/>
                  </a:cubicBezTo>
                  <a:cubicBezTo>
                    <a:pt x="3520" y="1170"/>
                    <a:pt x="4021" y="669"/>
                    <a:pt x="4356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E4E37B-A70E-4A70-9C2A-10AB224E13E5}"/>
                </a:ext>
              </a:extLst>
            </p:cNvPr>
            <p:cNvSpPr/>
            <p:nvPr/>
          </p:nvSpPr>
          <p:spPr>
            <a:xfrm>
              <a:off x="8545784" y="1260632"/>
              <a:ext cx="86947" cy="137109"/>
            </a:xfrm>
            <a:custGeom>
              <a:avLst/>
              <a:gdLst>
                <a:gd name="connsiteX0" fmla="*/ 5114 w 86947"/>
                <a:gd name="connsiteY0" fmla="*/ 0 h 137109"/>
                <a:gd name="connsiteX1" fmla="*/ 9963 w 86947"/>
                <a:gd name="connsiteY1" fmla="*/ 5351 h 137109"/>
                <a:gd name="connsiteX2" fmla="*/ 36381 w 86947"/>
                <a:gd name="connsiteY2" fmla="*/ 24914 h 137109"/>
                <a:gd name="connsiteX3" fmla="*/ 58285 w 86947"/>
                <a:gd name="connsiteY3" fmla="*/ 37454 h 137109"/>
                <a:gd name="connsiteX4" fmla="*/ 78684 w 86947"/>
                <a:gd name="connsiteY4" fmla="*/ 68387 h 137109"/>
                <a:gd name="connsiteX5" fmla="*/ 86878 w 86947"/>
                <a:gd name="connsiteY5" fmla="*/ 133431 h 137109"/>
                <a:gd name="connsiteX6" fmla="*/ 86376 w 86947"/>
                <a:gd name="connsiteY6" fmla="*/ 137945 h 137109"/>
                <a:gd name="connsiteX7" fmla="*/ 83366 w 86947"/>
                <a:gd name="connsiteY7" fmla="*/ 135437 h 137109"/>
                <a:gd name="connsiteX8" fmla="*/ 49925 w 86947"/>
                <a:gd name="connsiteY8" fmla="*/ 111861 h 137109"/>
                <a:gd name="connsiteX9" fmla="*/ 38053 w 86947"/>
                <a:gd name="connsiteY9" fmla="*/ 105507 h 137109"/>
                <a:gd name="connsiteX10" fmla="*/ 432 w 86947"/>
                <a:gd name="connsiteY10" fmla="*/ 37287 h 137109"/>
                <a:gd name="connsiteX11" fmla="*/ 3776 w 86947"/>
                <a:gd name="connsiteY11" fmla="*/ 334 h 137109"/>
                <a:gd name="connsiteX12" fmla="*/ 5114 w 86947"/>
                <a:gd name="connsiteY12" fmla="*/ 0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47" h="137109">
                  <a:moveTo>
                    <a:pt x="5114" y="0"/>
                  </a:moveTo>
                  <a:cubicBezTo>
                    <a:pt x="6786" y="1839"/>
                    <a:pt x="8291" y="3511"/>
                    <a:pt x="9963" y="5351"/>
                  </a:cubicBezTo>
                  <a:cubicBezTo>
                    <a:pt x="17320" y="13711"/>
                    <a:pt x="26014" y="20399"/>
                    <a:pt x="36381" y="24914"/>
                  </a:cubicBezTo>
                  <a:cubicBezTo>
                    <a:pt x="44073" y="28258"/>
                    <a:pt x="51430" y="32605"/>
                    <a:pt x="58285" y="37454"/>
                  </a:cubicBezTo>
                  <a:cubicBezTo>
                    <a:pt x="68819" y="44978"/>
                    <a:pt x="75006" y="56014"/>
                    <a:pt x="78684" y="68387"/>
                  </a:cubicBezTo>
                  <a:cubicBezTo>
                    <a:pt x="85206" y="89623"/>
                    <a:pt x="88550" y="111192"/>
                    <a:pt x="86878" y="133431"/>
                  </a:cubicBezTo>
                  <a:cubicBezTo>
                    <a:pt x="86710" y="134601"/>
                    <a:pt x="86543" y="135939"/>
                    <a:pt x="86376" y="137945"/>
                  </a:cubicBezTo>
                  <a:cubicBezTo>
                    <a:pt x="85038" y="136775"/>
                    <a:pt x="84202" y="136106"/>
                    <a:pt x="83366" y="135437"/>
                  </a:cubicBezTo>
                  <a:cubicBezTo>
                    <a:pt x="72163" y="127578"/>
                    <a:pt x="61128" y="119552"/>
                    <a:pt x="49925" y="111861"/>
                  </a:cubicBezTo>
                  <a:cubicBezTo>
                    <a:pt x="46246" y="109353"/>
                    <a:pt x="42066" y="107514"/>
                    <a:pt x="38053" y="105507"/>
                  </a:cubicBezTo>
                  <a:cubicBezTo>
                    <a:pt x="8625" y="91963"/>
                    <a:pt x="-2411" y="68555"/>
                    <a:pt x="432" y="37287"/>
                  </a:cubicBezTo>
                  <a:cubicBezTo>
                    <a:pt x="1602" y="24914"/>
                    <a:pt x="2606" y="12708"/>
                    <a:pt x="3776" y="334"/>
                  </a:cubicBezTo>
                  <a:cubicBezTo>
                    <a:pt x="4110" y="167"/>
                    <a:pt x="4612" y="167"/>
                    <a:pt x="5114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259BE0-26B8-43FE-B0E0-2770E14968EC}"/>
                </a:ext>
              </a:extLst>
            </p:cNvPr>
            <p:cNvSpPr/>
            <p:nvPr/>
          </p:nvSpPr>
          <p:spPr>
            <a:xfrm>
              <a:off x="8546466" y="1169337"/>
              <a:ext cx="86947" cy="140453"/>
            </a:xfrm>
            <a:custGeom>
              <a:avLst/>
              <a:gdLst>
                <a:gd name="connsiteX0" fmla="*/ 86530 w 86947"/>
                <a:gd name="connsiteY0" fmla="*/ 140453 h 140453"/>
                <a:gd name="connsiteX1" fmla="*/ 82517 w 86947"/>
                <a:gd name="connsiteY1" fmla="*/ 137109 h 140453"/>
                <a:gd name="connsiteX2" fmla="*/ 48741 w 86947"/>
                <a:gd name="connsiteY2" fmla="*/ 113700 h 140453"/>
                <a:gd name="connsiteX3" fmla="*/ 28008 w 86947"/>
                <a:gd name="connsiteY3" fmla="*/ 102163 h 140453"/>
                <a:gd name="connsiteX4" fmla="*/ 586 w 86947"/>
                <a:gd name="connsiteY4" fmla="*/ 59358 h 140453"/>
                <a:gd name="connsiteX5" fmla="*/ 4264 w 86947"/>
                <a:gd name="connsiteY5" fmla="*/ 0 h 140453"/>
                <a:gd name="connsiteX6" fmla="*/ 8444 w 86947"/>
                <a:gd name="connsiteY6" fmla="*/ 6019 h 140453"/>
                <a:gd name="connsiteX7" fmla="*/ 33860 w 86947"/>
                <a:gd name="connsiteY7" fmla="*/ 25917 h 140453"/>
                <a:gd name="connsiteX8" fmla="*/ 82684 w 86947"/>
                <a:gd name="connsiteY8" fmla="*/ 85442 h 140453"/>
                <a:gd name="connsiteX9" fmla="*/ 86697 w 86947"/>
                <a:gd name="connsiteY9" fmla="*/ 135772 h 140453"/>
                <a:gd name="connsiteX10" fmla="*/ 86530 w 86947"/>
                <a:gd name="connsiteY10" fmla="*/ 140453 h 14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947" h="140453">
                  <a:moveTo>
                    <a:pt x="86530" y="140453"/>
                  </a:moveTo>
                  <a:cubicBezTo>
                    <a:pt x="84691" y="138948"/>
                    <a:pt x="83687" y="137945"/>
                    <a:pt x="82517" y="137109"/>
                  </a:cubicBezTo>
                  <a:cubicBezTo>
                    <a:pt x="71314" y="129250"/>
                    <a:pt x="60278" y="121225"/>
                    <a:pt x="48741" y="113700"/>
                  </a:cubicBezTo>
                  <a:cubicBezTo>
                    <a:pt x="42220" y="109353"/>
                    <a:pt x="34863" y="106176"/>
                    <a:pt x="28008" y="102163"/>
                  </a:cubicBezTo>
                  <a:cubicBezTo>
                    <a:pt x="11789" y="92465"/>
                    <a:pt x="2258" y="78420"/>
                    <a:pt x="586" y="59358"/>
                  </a:cubicBezTo>
                  <a:cubicBezTo>
                    <a:pt x="-1253" y="39962"/>
                    <a:pt x="1589" y="20901"/>
                    <a:pt x="4264" y="0"/>
                  </a:cubicBezTo>
                  <a:cubicBezTo>
                    <a:pt x="6271" y="2843"/>
                    <a:pt x="7107" y="4515"/>
                    <a:pt x="8444" y="6019"/>
                  </a:cubicBezTo>
                  <a:cubicBezTo>
                    <a:pt x="15634" y="14213"/>
                    <a:pt x="23326" y="22071"/>
                    <a:pt x="33860" y="25917"/>
                  </a:cubicBezTo>
                  <a:cubicBezTo>
                    <a:pt x="61951" y="36117"/>
                    <a:pt x="77334" y="56349"/>
                    <a:pt x="82684" y="85442"/>
                  </a:cubicBezTo>
                  <a:cubicBezTo>
                    <a:pt x="85861" y="102163"/>
                    <a:pt x="87700" y="118884"/>
                    <a:pt x="86697" y="135772"/>
                  </a:cubicBezTo>
                  <a:cubicBezTo>
                    <a:pt x="86864" y="137276"/>
                    <a:pt x="86697" y="138447"/>
                    <a:pt x="86530" y="14045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707795-57CF-4E3B-9D0C-E1449A8D597E}"/>
                </a:ext>
              </a:extLst>
            </p:cNvPr>
            <p:cNvSpPr/>
            <p:nvPr/>
          </p:nvSpPr>
          <p:spPr>
            <a:xfrm>
              <a:off x="8544083" y="1438874"/>
              <a:ext cx="85275" cy="140453"/>
            </a:xfrm>
            <a:custGeom>
              <a:avLst/>
              <a:gdLst>
                <a:gd name="connsiteX0" fmla="*/ 84565 w 85275"/>
                <a:gd name="connsiteY0" fmla="*/ 140955 h 140453"/>
                <a:gd name="connsiteX1" fmla="*/ 39419 w 85275"/>
                <a:gd name="connsiteY1" fmla="*/ 108684 h 140453"/>
                <a:gd name="connsiteX2" fmla="*/ 36911 w 85275"/>
                <a:gd name="connsiteY2" fmla="*/ 107346 h 140453"/>
                <a:gd name="connsiteX3" fmla="*/ 460 w 85275"/>
                <a:gd name="connsiteY3" fmla="*/ 41467 h 140453"/>
                <a:gd name="connsiteX4" fmla="*/ 4975 w 85275"/>
                <a:gd name="connsiteY4" fmla="*/ 0 h 140453"/>
                <a:gd name="connsiteX5" fmla="*/ 9824 w 85275"/>
                <a:gd name="connsiteY5" fmla="*/ 5518 h 140453"/>
                <a:gd name="connsiteX6" fmla="*/ 32564 w 85275"/>
                <a:gd name="connsiteY6" fmla="*/ 24245 h 140453"/>
                <a:gd name="connsiteX7" fmla="*/ 83562 w 85275"/>
                <a:gd name="connsiteY7" fmla="*/ 93636 h 140453"/>
                <a:gd name="connsiteX8" fmla="*/ 84565 w 85275"/>
                <a:gd name="connsiteY8" fmla="*/ 140955 h 14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40453">
                  <a:moveTo>
                    <a:pt x="84565" y="140955"/>
                  </a:moveTo>
                  <a:cubicBezTo>
                    <a:pt x="71021" y="126910"/>
                    <a:pt x="55638" y="117212"/>
                    <a:pt x="39419" y="108684"/>
                  </a:cubicBezTo>
                  <a:cubicBezTo>
                    <a:pt x="38583" y="108182"/>
                    <a:pt x="37747" y="107681"/>
                    <a:pt x="36911" y="107346"/>
                  </a:cubicBezTo>
                  <a:cubicBezTo>
                    <a:pt x="9155" y="93970"/>
                    <a:pt x="-2549" y="71731"/>
                    <a:pt x="460" y="41467"/>
                  </a:cubicBezTo>
                  <a:cubicBezTo>
                    <a:pt x="1798" y="28258"/>
                    <a:pt x="3303" y="15049"/>
                    <a:pt x="4975" y="0"/>
                  </a:cubicBezTo>
                  <a:cubicBezTo>
                    <a:pt x="7316" y="2842"/>
                    <a:pt x="8486" y="4347"/>
                    <a:pt x="9824" y="5518"/>
                  </a:cubicBezTo>
                  <a:cubicBezTo>
                    <a:pt x="17348" y="12039"/>
                    <a:pt x="23869" y="20734"/>
                    <a:pt x="32564" y="24245"/>
                  </a:cubicBezTo>
                  <a:cubicBezTo>
                    <a:pt x="64500" y="36953"/>
                    <a:pt x="79549" y="60863"/>
                    <a:pt x="83562" y="93636"/>
                  </a:cubicBezTo>
                  <a:cubicBezTo>
                    <a:pt x="85568" y="109018"/>
                    <a:pt x="87408" y="124401"/>
                    <a:pt x="84565" y="140955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8CFCF7-57BB-4BEE-8EC6-1A163CDBCBE6}"/>
                </a:ext>
              </a:extLst>
            </p:cNvPr>
            <p:cNvSpPr/>
            <p:nvPr/>
          </p:nvSpPr>
          <p:spPr>
            <a:xfrm>
              <a:off x="8641397" y="1078544"/>
              <a:ext cx="85275" cy="138781"/>
            </a:xfrm>
            <a:custGeom>
              <a:avLst/>
              <a:gdLst>
                <a:gd name="connsiteX0" fmla="*/ 83897 w 85275"/>
                <a:gd name="connsiteY0" fmla="*/ 0 h 138781"/>
                <a:gd name="connsiteX1" fmla="*/ 85569 w 85275"/>
                <a:gd name="connsiteY1" fmla="*/ 58689 h 138781"/>
                <a:gd name="connsiteX2" fmla="*/ 64835 w 85275"/>
                <a:gd name="connsiteY2" fmla="*/ 96311 h 138781"/>
                <a:gd name="connsiteX3" fmla="*/ 53967 w 85275"/>
                <a:gd name="connsiteY3" fmla="*/ 103333 h 138781"/>
                <a:gd name="connsiteX4" fmla="*/ 1130 w 85275"/>
                <a:gd name="connsiteY4" fmla="*/ 139116 h 138781"/>
                <a:gd name="connsiteX5" fmla="*/ 126 w 85275"/>
                <a:gd name="connsiteY5" fmla="*/ 129752 h 138781"/>
                <a:gd name="connsiteX6" fmla="*/ 9323 w 85275"/>
                <a:gd name="connsiteY6" fmla="*/ 66046 h 138781"/>
                <a:gd name="connsiteX7" fmla="*/ 41259 w 85275"/>
                <a:gd name="connsiteY7" fmla="*/ 30097 h 138781"/>
                <a:gd name="connsiteX8" fmla="*/ 80720 w 85275"/>
                <a:gd name="connsiteY8" fmla="*/ 1170 h 138781"/>
                <a:gd name="connsiteX9" fmla="*/ 83897 w 85275"/>
                <a:gd name="connsiteY9" fmla="*/ 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75" h="138781">
                  <a:moveTo>
                    <a:pt x="83897" y="0"/>
                  </a:moveTo>
                  <a:cubicBezTo>
                    <a:pt x="84565" y="20065"/>
                    <a:pt x="86070" y="39461"/>
                    <a:pt x="85569" y="58689"/>
                  </a:cubicBezTo>
                  <a:cubicBezTo>
                    <a:pt x="85234" y="74240"/>
                    <a:pt x="77543" y="86947"/>
                    <a:pt x="64835" y="96311"/>
                  </a:cubicBezTo>
                  <a:cubicBezTo>
                    <a:pt x="61324" y="98819"/>
                    <a:pt x="57812" y="101327"/>
                    <a:pt x="53967" y="103333"/>
                  </a:cubicBezTo>
                  <a:cubicBezTo>
                    <a:pt x="35574" y="113366"/>
                    <a:pt x="16680" y="122729"/>
                    <a:pt x="1130" y="139116"/>
                  </a:cubicBezTo>
                  <a:cubicBezTo>
                    <a:pt x="628" y="135103"/>
                    <a:pt x="293" y="132427"/>
                    <a:pt x="126" y="129752"/>
                  </a:cubicBezTo>
                  <a:cubicBezTo>
                    <a:pt x="-710" y="108015"/>
                    <a:pt x="2634" y="86780"/>
                    <a:pt x="9323" y="66046"/>
                  </a:cubicBezTo>
                  <a:cubicBezTo>
                    <a:pt x="14840" y="49326"/>
                    <a:pt x="25709" y="37287"/>
                    <a:pt x="41259" y="30097"/>
                  </a:cubicBezTo>
                  <a:cubicBezTo>
                    <a:pt x="56475" y="23074"/>
                    <a:pt x="70520" y="14881"/>
                    <a:pt x="80720" y="1170"/>
                  </a:cubicBezTo>
                  <a:cubicBezTo>
                    <a:pt x="81054" y="1003"/>
                    <a:pt x="81723" y="836"/>
                    <a:pt x="83897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4F7CFC-649D-40FE-B659-59A9007F4035}"/>
                </a:ext>
              </a:extLst>
            </p:cNvPr>
            <p:cNvSpPr/>
            <p:nvPr/>
          </p:nvSpPr>
          <p:spPr>
            <a:xfrm>
              <a:off x="8641189" y="1167164"/>
              <a:ext cx="85275" cy="137109"/>
            </a:xfrm>
            <a:custGeom>
              <a:avLst/>
              <a:gdLst>
                <a:gd name="connsiteX0" fmla="*/ 0 w 85275"/>
                <a:gd name="connsiteY0" fmla="*/ 137276 h 137109"/>
                <a:gd name="connsiteX1" fmla="*/ 1839 w 85275"/>
                <a:gd name="connsiteY1" fmla="*/ 99822 h 137109"/>
                <a:gd name="connsiteX2" fmla="*/ 8360 w 85275"/>
                <a:gd name="connsiteY2" fmla="*/ 69558 h 137109"/>
                <a:gd name="connsiteX3" fmla="*/ 41300 w 85275"/>
                <a:gd name="connsiteY3" fmla="*/ 29596 h 137109"/>
                <a:gd name="connsiteX4" fmla="*/ 81262 w 85275"/>
                <a:gd name="connsiteY4" fmla="*/ 334 h 137109"/>
                <a:gd name="connsiteX5" fmla="*/ 82767 w 85275"/>
                <a:gd name="connsiteY5" fmla="*/ 0 h 137109"/>
                <a:gd name="connsiteX6" fmla="*/ 85610 w 85275"/>
                <a:gd name="connsiteY6" fmla="*/ 61365 h 137109"/>
                <a:gd name="connsiteX7" fmla="*/ 63037 w 85275"/>
                <a:gd name="connsiteY7" fmla="*/ 96980 h 137109"/>
                <a:gd name="connsiteX8" fmla="*/ 39795 w 85275"/>
                <a:gd name="connsiteY8" fmla="*/ 110691 h 137109"/>
                <a:gd name="connsiteX9" fmla="*/ 4013 w 85275"/>
                <a:gd name="connsiteY9" fmla="*/ 135939 h 137109"/>
                <a:gd name="connsiteX10" fmla="*/ 1839 w 85275"/>
                <a:gd name="connsiteY10" fmla="*/ 137611 h 137109"/>
                <a:gd name="connsiteX11" fmla="*/ 0 w 85275"/>
                <a:gd name="connsiteY11" fmla="*/ 137276 h 13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275" h="137109">
                  <a:moveTo>
                    <a:pt x="0" y="137276"/>
                  </a:moveTo>
                  <a:cubicBezTo>
                    <a:pt x="502" y="124736"/>
                    <a:pt x="502" y="112195"/>
                    <a:pt x="1839" y="99822"/>
                  </a:cubicBezTo>
                  <a:cubicBezTo>
                    <a:pt x="3010" y="89623"/>
                    <a:pt x="5685" y="79590"/>
                    <a:pt x="8360" y="69558"/>
                  </a:cubicBezTo>
                  <a:cubicBezTo>
                    <a:pt x="13209" y="51165"/>
                    <a:pt x="24245" y="37454"/>
                    <a:pt x="41300" y="29596"/>
                  </a:cubicBezTo>
                  <a:cubicBezTo>
                    <a:pt x="56683" y="22573"/>
                    <a:pt x="70895" y="14213"/>
                    <a:pt x="81262" y="334"/>
                  </a:cubicBezTo>
                  <a:cubicBezTo>
                    <a:pt x="81429" y="167"/>
                    <a:pt x="81931" y="167"/>
                    <a:pt x="82767" y="0"/>
                  </a:cubicBezTo>
                  <a:cubicBezTo>
                    <a:pt x="84941" y="20399"/>
                    <a:pt x="88619" y="40798"/>
                    <a:pt x="85610" y="61365"/>
                  </a:cubicBezTo>
                  <a:cubicBezTo>
                    <a:pt x="83436" y="76413"/>
                    <a:pt x="75912" y="88619"/>
                    <a:pt x="63037" y="96980"/>
                  </a:cubicBezTo>
                  <a:cubicBezTo>
                    <a:pt x="55513" y="101996"/>
                    <a:pt x="47152" y="105674"/>
                    <a:pt x="39795" y="110691"/>
                  </a:cubicBezTo>
                  <a:cubicBezTo>
                    <a:pt x="27589" y="118716"/>
                    <a:pt x="15885" y="127411"/>
                    <a:pt x="4013" y="135939"/>
                  </a:cubicBezTo>
                  <a:cubicBezTo>
                    <a:pt x="3344" y="136440"/>
                    <a:pt x="2675" y="137109"/>
                    <a:pt x="1839" y="137611"/>
                  </a:cubicBezTo>
                  <a:cubicBezTo>
                    <a:pt x="1170" y="137444"/>
                    <a:pt x="669" y="137444"/>
                    <a:pt x="0" y="13727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A647C0-DE2E-490D-9D00-7FE0F567B918}"/>
                </a:ext>
              </a:extLst>
            </p:cNvPr>
            <p:cNvSpPr/>
            <p:nvPr/>
          </p:nvSpPr>
          <p:spPr>
            <a:xfrm>
              <a:off x="8640748" y="1346910"/>
              <a:ext cx="85275" cy="138781"/>
            </a:xfrm>
            <a:custGeom>
              <a:avLst/>
              <a:gdLst>
                <a:gd name="connsiteX0" fmla="*/ 775 w 85275"/>
                <a:gd name="connsiteY0" fmla="*/ 138781 h 138781"/>
                <a:gd name="connsiteX1" fmla="*/ 12312 w 85275"/>
                <a:gd name="connsiteY1" fmla="*/ 58188 h 138781"/>
                <a:gd name="connsiteX2" fmla="*/ 42744 w 85275"/>
                <a:gd name="connsiteY2" fmla="*/ 28592 h 138781"/>
                <a:gd name="connsiteX3" fmla="*/ 82204 w 85275"/>
                <a:gd name="connsiteY3" fmla="*/ 0 h 138781"/>
                <a:gd name="connsiteX4" fmla="*/ 84545 w 85275"/>
                <a:gd name="connsiteY4" fmla="*/ 18393 h 138781"/>
                <a:gd name="connsiteX5" fmla="*/ 85381 w 85275"/>
                <a:gd name="connsiteY5" fmla="*/ 58857 h 138781"/>
                <a:gd name="connsiteX6" fmla="*/ 61972 w 85275"/>
                <a:gd name="connsiteY6" fmla="*/ 97481 h 138781"/>
                <a:gd name="connsiteX7" fmla="*/ 53278 w 85275"/>
                <a:gd name="connsiteY7" fmla="*/ 102832 h 138781"/>
                <a:gd name="connsiteX8" fmla="*/ 775 w 85275"/>
                <a:gd name="connsiteY8" fmla="*/ 138781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38781">
                  <a:moveTo>
                    <a:pt x="775" y="138781"/>
                  </a:moveTo>
                  <a:cubicBezTo>
                    <a:pt x="-1733" y="109854"/>
                    <a:pt x="1778" y="83436"/>
                    <a:pt x="12312" y="58188"/>
                  </a:cubicBezTo>
                  <a:cubicBezTo>
                    <a:pt x="18164" y="44142"/>
                    <a:pt x="29200" y="34612"/>
                    <a:pt x="42744" y="28592"/>
                  </a:cubicBezTo>
                  <a:cubicBezTo>
                    <a:pt x="57792" y="21904"/>
                    <a:pt x="71336" y="13711"/>
                    <a:pt x="82204" y="0"/>
                  </a:cubicBezTo>
                  <a:cubicBezTo>
                    <a:pt x="83040" y="6187"/>
                    <a:pt x="84211" y="12206"/>
                    <a:pt x="84545" y="18393"/>
                  </a:cubicBezTo>
                  <a:cubicBezTo>
                    <a:pt x="85214" y="31936"/>
                    <a:pt x="86217" y="45480"/>
                    <a:pt x="85381" y="58857"/>
                  </a:cubicBezTo>
                  <a:cubicBezTo>
                    <a:pt x="84378" y="75410"/>
                    <a:pt x="75683" y="88118"/>
                    <a:pt x="61972" y="97481"/>
                  </a:cubicBezTo>
                  <a:cubicBezTo>
                    <a:pt x="59130" y="99321"/>
                    <a:pt x="56287" y="101160"/>
                    <a:pt x="53278" y="102832"/>
                  </a:cubicBezTo>
                  <a:cubicBezTo>
                    <a:pt x="35052" y="112864"/>
                    <a:pt x="16492" y="122228"/>
                    <a:pt x="775" y="138781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A3A7DB-14C2-4266-9C1D-2601C77F582F}"/>
                </a:ext>
              </a:extLst>
            </p:cNvPr>
            <p:cNvSpPr/>
            <p:nvPr/>
          </p:nvSpPr>
          <p:spPr>
            <a:xfrm>
              <a:off x="8642307" y="1255783"/>
              <a:ext cx="85275" cy="138781"/>
            </a:xfrm>
            <a:custGeom>
              <a:avLst/>
              <a:gdLst>
                <a:gd name="connsiteX0" fmla="*/ 721 w 85275"/>
                <a:gd name="connsiteY0" fmla="*/ 139450 h 138781"/>
                <a:gd name="connsiteX1" fmla="*/ 7911 w 85275"/>
                <a:gd name="connsiteY1" fmla="*/ 70227 h 138781"/>
                <a:gd name="connsiteX2" fmla="*/ 41519 w 85275"/>
                <a:gd name="connsiteY2" fmla="*/ 30097 h 138781"/>
                <a:gd name="connsiteX3" fmla="*/ 81147 w 85275"/>
                <a:gd name="connsiteY3" fmla="*/ 0 h 138781"/>
                <a:gd name="connsiteX4" fmla="*/ 82485 w 85275"/>
                <a:gd name="connsiteY4" fmla="*/ 4515 h 138781"/>
                <a:gd name="connsiteX5" fmla="*/ 85996 w 85275"/>
                <a:gd name="connsiteY5" fmla="*/ 50998 h 138781"/>
                <a:gd name="connsiteX6" fmla="*/ 57571 w 85275"/>
                <a:gd name="connsiteY6" fmla="*/ 101327 h 138781"/>
                <a:gd name="connsiteX7" fmla="*/ 43860 w 85275"/>
                <a:gd name="connsiteY7" fmla="*/ 109018 h 138781"/>
                <a:gd name="connsiteX8" fmla="*/ 721 w 85275"/>
                <a:gd name="connsiteY8" fmla="*/ 139450 h 13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275" h="138781">
                  <a:moveTo>
                    <a:pt x="721" y="139450"/>
                  </a:moveTo>
                  <a:cubicBezTo>
                    <a:pt x="-1453" y="114871"/>
                    <a:pt x="1389" y="92465"/>
                    <a:pt x="7911" y="70227"/>
                  </a:cubicBezTo>
                  <a:cubicBezTo>
                    <a:pt x="13261" y="51834"/>
                    <a:pt x="24297" y="38123"/>
                    <a:pt x="41519" y="30097"/>
                  </a:cubicBezTo>
                  <a:cubicBezTo>
                    <a:pt x="56735" y="23074"/>
                    <a:pt x="70947" y="15216"/>
                    <a:pt x="81147" y="0"/>
                  </a:cubicBezTo>
                  <a:cubicBezTo>
                    <a:pt x="81816" y="2174"/>
                    <a:pt x="82317" y="3344"/>
                    <a:pt x="82485" y="4515"/>
                  </a:cubicBezTo>
                  <a:cubicBezTo>
                    <a:pt x="83655" y="20065"/>
                    <a:pt x="85494" y="35448"/>
                    <a:pt x="85996" y="50998"/>
                  </a:cubicBezTo>
                  <a:cubicBezTo>
                    <a:pt x="86498" y="73069"/>
                    <a:pt x="76800" y="89957"/>
                    <a:pt x="57571" y="101327"/>
                  </a:cubicBezTo>
                  <a:cubicBezTo>
                    <a:pt x="53056" y="104002"/>
                    <a:pt x="48542" y="106510"/>
                    <a:pt x="43860" y="109018"/>
                  </a:cubicBezTo>
                  <a:cubicBezTo>
                    <a:pt x="28477" y="117044"/>
                    <a:pt x="13930" y="126241"/>
                    <a:pt x="721" y="13945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29A2BF-0AF6-4A3F-A3A2-678CE0DD41A2}"/>
                </a:ext>
              </a:extLst>
            </p:cNvPr>
            <p:cNvSpPr/>
            <p:nvPr/>
          </p:nvSpPr>
          <p:spPr>
            <a:xfrm>
              <a:off x="8545875" y="994607"/>
              <a:ext cx="85275" cy="142125"/>
            </a:xfrm>
            <a:custGeom>
              <a:avLst/>
              <a:gdLst>
                <a:gd name="connsiteX0" fmla="*/ 83275 w 85275"/>
                <a:gd name="connsiteY0" fmla="*/ 143463 h 142125"/>
                <a:gd name="connsiteX1" fmla="*/ 38297 w 85275"/>
                <a:gd name="connsiteY1" fmla="*/ 106343 h 142125"/>
                <a:gd name="connsiteX2" fmla="*/ 6 w 85275"/>
                <a:gd name="connsiteY2" fmla="*/ 43306 h 142125"/>
                <a:gd name="connsiteX3" fmla="*/ 3350 w 85275"/>
                <a:gd name="connsiteY3" fmla="*/ 0 h 142125"/>
                <a:gd name="connsiteX4" fmla="*/ 35956 w 85275"/>
                <a:gd name="connsiteY4" fmla="*/ 25583 h 142125"/>
                <a:gd name="connsiteX5" fmla="*/ 82941 w 85275"/>
                <a:gd name="connsiteY5" fmla="*/ 104504 h 142125"/>
                <a:gd name="connsiteX6" fmla="*/ 85616 w 85275"/>
                <a:gd name="connsiteY6" fmla="*/ 142961 h 142125"/>
                <a:gd name="connsiteX7" fmla="*/ 83275 w 85275"/>
                <a:gd name="connsiteY7" fmla="*/ 143463 h 1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75" h="142125">
                  <a:moveTo>
                    <a:pt x="83275" y="143463"/>
                  </a:moveTo>
                  <a:cubicBezTo>
                    <a:pt x="72239" y="126241"/>
                    <a:pt x="56355" y="115372"/>
                    <a:pt x="38297" y="106343"/>
                  </a:cubicBezTo>
                  <a:cubicBezTo>
                    <a:pt x="12547" y="93636"/>
                    <a:pt x="-328" y="72066"/>
                    <a:pt x="6" y="43306"/>
                  </a:cubicBezTo>
                  <a:cubicBezTo>
                    <a:pt x="174" y="28927"/>
                    <a:pt x="1678" y="14547"/>
                    <a:pt x="3350" y="0"/>
                  </a:cubicBezTo>
                  <a:cubicBezTo>
                    <a:pt x="12547" y="11203"/>
                    <a:pt x="24251" y="18225"/>
                    <a:pt x="35956" y="25583"/>
                  </a:cubicBezTo>
                  <a:cubicBezTo>
                    <a:pt x="64715" y="43975"/>
                    <a:pt x="78426" y="71731"/>
                    <a:pt x="82941" y="104504"/>
                  </a:cubicBezTo>
                  <a:cubicBezTo>
                    <a:pt x="84613" y="117212"/>
                    <a:pt x="84780" y="130086"/>
                    <a:pt x="85616" y="142961"/>
                  </a:cubicBezTo>
                  <a:cubicBezTo>
                    <a:pt x="84947" y="143129"/>
                    <a:pt x="84111" y="143296"/>
                    <a:pt x="83275" y="143463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8AF2C7-6CDC-4C45-BCF7-DE2E10F58D61}"/>
                </a:ext>
              </a:extLst>
            </p:cNvPr>
            <p:cNvSpPr/>
            <p:nvPr/>
          </p:nvSpPr>
          <p:spPr>
            <a:xfrm>
              <a:off x="8641442" y="989925"/>
              <a:ext cx="83603" cy="145469"/>
            </a:xfrm>
            <a:custGeom>
              <a:avLst/>
              <a:gdLst>
                <a:gd name="connsiteX0" fmla="*/ 248 w 83603"/>
                <a:gd name="connsiteY0" fmla="*/ 145469 h 145469"/>
                <a:gd name="connsiteX1" fmla="*/ 14628 w 83603"/>
                <a:gd name="connsiteY1" fmla="*/ 64040 h 145469"/>
                <a:gd name="connsiteX2" fmla="*/ 49072 w 83603"/>
                <a:gd name="connsiteY2" fmla="*/ 26251 h 145469"/>
                <a:gd name="connsiteX3" fmla="*/ 81510 w 83603"/>
                <a:gd name="connsiteY3" fmla="*/ 0 h 145469"/>
                <a:gd name="connsiteX4" fmla="*/ 82514 w 83603"/>
                <a:gd name="connsiteY4" fmla="*/ 10367 h 145469"/>
                <a:gd name="connsiteX5" fmla="*/ 84520 w 83603"/>
                <a:gd name="connsiteY5" fmla="*/ 43975 h 145469"/>
                <a:gd name="connsiteX6" fmla="*/ 45059 w 83603"/>
                <a:gd name="connsiteY6" fmla="*/ 108015 h 145469"/>
                <a:gd name="connsiteX7" fmla="*/ 10782 w 83603"/>
                <a:gd name="connsiteY7" fmla="*/ 132093 h 145469"/>
                <a:gd name="connsiteX8" fmla="*/ 248 w 83603"/>
                <a:gd name="connsiteY8" fmla="*/ 145469 h 14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03" h="145469">
                  <a:moveTo>
                    <a:pt x="248" y="145469"/>
                  </a:moveTo>
                  <a:cubicBezTo>
                    <a:pt x="-922" y="116208"/>
                    <a:pt x="1753" y="89288"/>
                    <a:pt x="14628" y="64040"/>
                  </a:cubicBezTo>
                  <a:cubicBezTo>
                    <a:pt x="22654" y="48323"/>
                    <a:pt x="34024" y="35448"/>
                    <a:pt x="49072" y="26251"/>
                  </a:cubicBezTo>
                  <a:cubicBezTo>
                    <a:pt x="60610" y="19229"/>
                    <a:pt x="71812" y="11872"/>
                    <a:pt x="81510" y="0"/>
                  </a:cubicBezTo>
                  <a:cubicBezTo>
                    <a:pt x="82012" y="4347"/>
                    <a:pt x="82346" y="7357"/>
                    <a:pt x="82514" y="10367"/>
                  </a:cubicBezTo>
                  <a:cubicBezTo>
                    <a:pt x="83182" y="21570"/>
                    <a:pt x="84353" y="32772"/>
                    <a:pt x="84520" y="43975"/>
                  </a:cubicBezTo>
                  <a:cubicBezTo>
                    <a:pt x="85022" y="73571"/>
                    <a:pt x="71478" y="94973"/>
                    <a:pt x="45059" y="108015"/>
                  </a:cubicBezTo>
                  <a:cubicBezTo>
                    <a:pt x="32352" y="114369"/>
                    <a:pt x="20313" y="121225"/>
                    <a:pt x="10782" y="132093"/>
                  </a:cubicBezTo>
                  <a:cubicBezTo>
                    <a:pt x="7772" y="136106"/>
                    <a:pt x="4596" y="140286"/>
                    <a:pt x="248" y="145469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BE4AB1C-1F10-432D-BBC0-DAEF3427C4CA}"/>
                </a:ext>
              </a:extLst>
            </p:cNvPr>
            <p:cNvSpPr/>
            <p:nvPr/>
          </p:nvSpPr>
          <p:spPr>
            <a:xfrm>
              <a:off x="8446173" y="1559597"/>
              <a:ext cx="51834" cy="110356"/>
            </a:xfrm>
            <a:custGeom>
              <a:avLst/>
              <a:gdLst>
                <a:gd name="connsiteX0" fmla="*/ 8580 w 51833"/>
                <a:gd name="connsiteY0" fmla="*/ 111694 h 110356"/>
                <a:gd name="connsiteX1" fmla="*/ 387 w 51833"/>
                <a:gd name="connsiteY1" fmla="*/ 77082 h 110356"/>
                <a:gd name="connsiteX2" fmla="*/ 53 w 51833"/>
                <a:gd name="connsiteY2" fmla="*/ 64709 h 110356"/>
                <a:gd name="connsiteX3" fmla="*/ 16606 w 51833"/>
                <a:gd name="connsiteY3" fmla="*/ 27422 h 110356"/>
                <a:gd name="connsiteX4" fmla="*/ 36838 w 51833"/>
                <a:gd name="connsiteY4" fmla="*/ 0 h 110356"/>
                <a:gd name="connsiteX5" fmla="*/ 39179 w 51833"/>
                <a:gd name="connsiteY5" fmla="*/ 3679 h 110356"/>
                <a:gd name="connsiteX6" fmla="*/ 51051 w 51833"/>
                <a:gd name="connsiteY6" fmla="*/ 36451 h 110356"/>
                <a:gd name="connsiteX7" fmla="*/ 41854 w 51833"/>
                <a:gd name="connsiteY7" fmla="*/ 74072 h 110356"/>
                <a:gd name="connsiteX8" fmla="*/ 26137 w 51833"/>
                <a:gd name="connsiteY8" fmla="*/ 90124 h 110356"/>
                <a:gd name="connsiteX9" fmla="*/ 8580 w 51833"/>
                <a:gd name="connsiteY9" fmla="*/ 111694 h 1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33" h="110356">
                  <a:moveTo>
                    <a:pt x="8580" y="111694"/>
                  </a:moveTo>
                  <a:cubicBezTo>
                    <a:pt x="3899" y="100658"/>
                    <a:pt x="1558" y="89121"/>
                    <a:pt x="387" y="77082"/>
                  </a:cubicBezTo>
                  <a:cubicBezTo>
                    <a:pt x="53" y="72902"/>
                    <a:pt x="220" y="68889"/>
                    <a:pt x="53" y="64709"/>
                  </a:cubicBezTo>
                  <a:cubicBezTo>
                    <a:pt x="-616" y="49493"/>
                    <a:pt x="5069" y="37120"/>
                    <a:pt x="16606" y="27422"/>
                  </a:cubicBezTo>
                  <a:cubicBezTo>
                    <a:pt x="25468" y="20065"/>
                    <a:pt x="32658" y="11704"/>
                    <a:pt x="36838" y="0"/>
                  </a:cubicBezTo>
                  <a:cubicBezTo>
                    <a:pt x="37842" y="1672"/>
                    <a:pt x="38845" y="2508"/>
                    <a:pt x="39179" y="3679"/>
                  </a:cubicBezTo>
                  <a:cubicBezTo>
                    <a:pt x="43192" y="14547"/>
                    <a:pt x="47874" y="25248"/>
                    <a:pt x="51051" y="36451"/>
                  </a:cubicBezTo>
                  <a:cubicBezTo>
                    <a:pt x="55064" y="50496"/>
                    <a:pt x="51887" y="63204"/>
                    <a:pt x="41854" y="74072"/>
                  </a:cubicBezTo>
                  <a:cubicBezTo>
                    <a:pt x="36671" y="79590"/>
                    <a:pt x="30986" y="84606"/>
                    <a:pt x="26137" y="90124"/>
                  </a:cubicBezTo>
                  <a:cubicBezTo>
                    <a:pt x="19783" y="97147"/>
                    <a:pt x="14433" y="104337"/>
                    <a:pt x="8580" y="111694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20D43C-9493-4ACE-96A0-FE5D97C256C2}"/>
                </a:ext>
              </a:extLst>
            </p:cNvPr>
            <p:cNvSpPr/>
            <p:nvPr/>
          </p:nvSpPr>
          <p:spPr>
            <a:xfrm>
              <a:off x="8388584" y="1370821"/>
              <a:ext cx="51834" cy="112028"/>
            </a:xfrm>
            <a:custGeom>
              <a:avLst/>
              <a:gdLst>
                <a:gd name="connsiteX0" fmla="*/ 36407 w 51833"/>
                <a:gd name="connsiteY0" fmla="*/ 0 h 112028"/>
                <a:gd name="connsiteX1" fmla="*/ 49114 w 51833"/>
                <a:gd name="connsiteY1" fmla="*/ 32772 h 112028"/>
                <a:gd name="connsiteX2" fmla="*/ 39249 w 51833"/>
                <a:gd name="connsiteY2" fmla="*/ 78420 h 112028"/>
                <a:gd name="connsiteX3" fmla="*/ 8818 w 51833"/>
                <a:gd name="connsiteY3" fmla="*/ 113366 h 112028"/>
                <a:gd name="connsiteX4" fmla="*/ 1628 w 51833"/>
                <a:gd name="connsiteY4" fmla="*/ 83770 h 112028"/>
                <a:gd name="connsiteX5" fmla="*/ 457 w 51833"/>
                <a:gd name="connsiteY5" fmla="*/ 73236 h 112028"/>
                <a:gd name="connsiteX6" fmla="*/ 19519 w 51833"/>
                <a:gd name="connsiteY6" fmla="*/ 25248 h 112028"/>
                <a:gd name="connsiteX7" fmla="*/ 33230 w 51833"/>
                <a:gd name="connsiteY7" fmla="*/ 6354 h 112028"/>
                <a:gd name="connsiteX8" fmla="*/ 36407 w 51833"/>
                <a:gd name="connsiteY8" fmla="*/ 0 h 11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2028">
                  <a:moveTo>
                    <a:pt x="36407" y="0"/>
                  </a:moveTo>
                  <a:cubicBezTo>
                    <a:pt x="40921" y="11537"/>
                    <a:pt x="45269" y="22071"/>
                    <a:pt x="49114" y="32772"/>
                  </a:cubicBezTo>
                  <a:cubicBezTo>
                    <a:pt x="55301" y="49995"/>
                    <a:pt x="51623" y="64876"/>
                    <a:pt x="39249" y="78420"/>
                  </a:cubicBezTo>
                  <a:cubicBezTo>
                    <a:pt x="29050" y="89455"/>
                    <a:pt x="19352" y="101160"/>
                    <a:pt x="8818" y="113366"/>
                  </a:cubicBezTo>
                  <a:cubicBezTo>
                    <a:pt x="6477" y="103835"/>
                    <a:pt x="3969" y="93803"/>
                    <a:pt x="1628" y="83770"/>
                  </a:cubicBezTo>
                  <a:cubicBezTo>
                    <a:pt x="792" y="80259"/>
                    <a:pt x="792" y="76748"/>
                    <a:pt x="457" y="73236"/>
                  </a:cubicBezTo>
                  <a:cubicBezTo>
                    <a:pt x="-1883" y="53840"/>
                    <a:pt x="4805" y="38290"/>
                    <a:pt x="19519" y="25248"/>
                  </a:cubicBezTo>
                  <a:cubicBezTo>
                    <a:pt x="25204" y="20232"/>
                    <a:pt x="28882" y="12875"/>
                    <a:pt x="33230" y="6354"/>
                  </a:cubicBezTo>
                  <a:cubicBezTo>
                    <a:pt x="34400" y="4682"/>
                    <a:pt x="35069" y="2675"/>
                    <a:pt x="36407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FCE07A-3894-4923-8DBF-58E48A71415E}"/>
                </a:ext>
              </a:extLst>
            </p:cNvPr>
            <p:cNvSpPr/>
            <p:nvPr/>
          </p:nvSpPr>
          <p:spPr>
            <a:xfrm>
              <a:off x="8427183" y="1493885"/>
              <a:ext cx="51834" cy="112028"/>
            </a:xfrm>
            <a:custGeom>
              <a:avLst/>
              <a:gdLst>
                <a:gd name="connsiteX0" fmla="*/ 9345 w 51833"/>
                <a:gd name="connsiteY0" fmla="*/ 113366 h 112028"/>
                <a:gd name="connsiteX1" fmla="*/ 483 w 51833"/>
                <a:gd name="connsiteY1" fmla="*/ 56850 h 112028"/>
                <a:gd name="connsiteX2" fmla="*/ 13860 w 51833"/>
                <a:gd name="connsiteY2" fmla="*/ 30933 h 112028"/>
                <a:gd name="connsiteX3" fmla="*/ 35262 w 51833"/>
                <a:gd name="connsiteY3" fmla="*/ 0 h 112028"/>
                <a:gd name="connsiteX4" fmla="*/ 51648 w 51833"/>
                <a:gd name="connsiteY4" fmla="*/ 45815 h 112028"/>
                <a:gd name="connsiteX5" fmla="*/ 43288 w 51833"/>
                <a:gd name="connsiteY5" fmla="*/ 73069 h 112028"/>
                <a:gd name="connsiteX6" fmla="*/ 30079 w 51833"/>
                <a:gd name="connsiteY6" fmla="*/ 87616 h 112028"/>
                <a:gd name="connsiteX7" fmla="*/ 9345 w 51833"/>
                <a:gd name="connsiteY7" fmla="*/ 113366 h 11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833" h="112028">
                  <a:moveTo>
                    <a:pt x="9345" y="113366"/>
                  </a:moveTo>
                  <a:cubicBezTo>
                    <a:pt x="2155" y="95308"/>
                    <a:pt x="-1356" y="76413"/>
                    <a:pt x="483" y="56850"/>
                  </a:cubicBezTo>
                  <a:cubicBezTo>
                    <a:pt x="1486" y="46483"/>
                    <a:pt x="6335" y="37789"/>
                    <a:pt x="13860" y="30933"/>
                  </a:cubicBezTo>
                  <a:cubicBezTo>
                    <a:pt x="22889" y="22573"/>
                    <a:pt x="31416" y="14045"/>
                    <a:pt x="35262" y="0"/>
                  </a:cubicBezTo>
                  <a:cubicBezTo>
                    <a:pt x="42619" y="15885"/>
                    <a:pt x="49809" y="29930"/>
                    <a:pt x="51648" y="45815"/>
                  </a:cubicBezTo>
                  <a:cubicBezTo>
                    <a:pt x="52819" y="56014"/>
                    <a:pt x="49809" y="65210"/>
                    <a:pt x="43288" y="73069"/>
                  </a:cubicBezTo>
                  <a:cubicBezTo>
                    <a:pt x="39108" y="78085"/>
                    <a:pt x="34259" y="82600"/>
                    <a:pt x="30079" y="87616"/>
                  </a:cubicBezTo>
                  <a:cubicBezTo>
                    <a:pt x="23223" y="95976"/>
                    <a:pt x="16535" y="104504"/>
                    <a:pt x="9345" y="11336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2FF0D5-2F55-4C26-AC9D-58B020F8DA29}"/>
                </a:ext>
              </a:extLst>
            </p:cNvPr>
            <p:cNvSpPr/>
            <p:nvPr/>
          </p:nvSpPr>
          <p:spPr>
            <a:xfrm>
              <a:off x="8408316" y="1434192"/>
              <a:ext cx="51834" cy="110356"/>
            </a:xfrm>
            <a:custGeom>
              <a:avLst/>
              <a:gdLst>
                <a:gd name="connsiteX0" fmla="*/ 35569 w 51833"/>
                <a:gd name="connsiteY0" fmla="*/ 0 h 110356"/>
                <a:gd name="connsiteX1" fmla="*/ 51621 w 51833"/>
                <a:gd name="connsiteY1" fmla="*/ 42972 h 110356"/>
                <a:gd name="connsiteX2" fmla="*/ 41087 w 51833"/>
                <a:gd name="connsiteY2" fmla="*/ 73905 h 110356"/>
                <a:gd name="connsiteX3" fmla="*/ 22193 w 51833"/>
                <a:gd name="connsiteY3" fmla="*/ 94639 h 110356"/>
                <a:gd name="connsiteX4" fmla="*/ 9987 w 51833"/>
                <a:gd name="connsiteY4" fmla="*/ 111861 h 110356"/>
                <a:gd name="connsiteX5" fmla="*/ 958 w 51833"/>
                <a:gd name="connsiteY5" fmla="*/ 77751 h 110356"/>
                <a:gd name="connsiteX6" fmla="*/ 122 w 51833"/>
                <a:gd name="connsiteY6" fmla="*/ 66046 h 110356"/>
                <a:gd name="connsiteX7" fmla="*/ 16174 w 51833"/>
                <a:gd name="connsiteY7" fmla="*/ 26920 h 110356"/>
                <a:gd name="connsiteX8" fmla="*/ 35569 w 51833"/>
                <a:gd name="connsiteY8" fmla="*/ 0 h 1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0356">
                  <a:moveTo>
                    <a:pt x="35569" y="0"/>
                  </a:moveTo>
                  <a:cubicBezTo>
                    <a:pt x="42592" y="13878"/>
                    <a:pt x="49615" y="27422"/>
                    <a:pt x="51621" y="42972"/>
                  </a:cubicBezTo>
                  <a:cubicBezTo>
                    <a:pt x="53126" y="54844"/>
                    <a:pt x="48946" y="65210"/>
                    <a:pt x="41087" y="73905"/>
                  </a:cubicBezTo>
                  <a:cubicBezTo>
                    <a:pt x="34901" y="80928"/>
                    <a:pt x="28212" y="87449"/>
                    <a:pt x="22193" y="94639"/>
                  </a:cubicBezTo>
                  <a:cubicBezTo>
                    <a:pt x="17846" y="99989"/>
                    <a:pt x="14167" y="105842"/>
                    <a:pt x="9987" y="111861"/>
                  </a:cubicBezTo>
                  <a:cubicBezTo>
                    <a:pt x="4971" y="100993"/>
                    <a:pt x="2463" y="89455"/>
                    <a:pt x="958" y="77751"/>
                  </a:cubicBezTo>
                  <a:cubicBezTo>
                    <a:pt x="456" y="73905"/>
                    <a:pt x="289" y="69892"/>
                    <a:pt x="122" y="66046"/>
                  </a:cubicBezTo>
                  <a:cubicBezTo>
                    <a:pt x="-881" y="50329"/>
                    <a:pt x="4302" y="37120"/>
                    <a:pt x="16174" y="26920"/>
                  </a:cubicBezTo>
                  <a:cubicBezTo>
                    <a:pt x="24701" y="19563"/>
                    <a:pt x="31389" y="11036"/>
                    <a:pt x="35569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B5406E3-F2A8-46BE-A580-E2ACF0E2A507}"/>
                </a:ext>
              </a:extLst>
            </p:cNvPr>
            <p:cNvSpPr/>
            <p:nvPr/>
          </p:nvSpPr>
          <p:spPr>
            <a:xfrm>
              <a:off x="8369115" y="1309456"/>
              <a:ext cx="51834" cy="113700"/>
            </a:xfrm>
            <a:custGeom>
              <a:avLst/>
              <a:gdLst>
                <a:gd name="connsiteX0" fmla="*/ 36312 w 51833"/>
                <a:gd name="connsiteY0" fmla="*/ 0 h 113700"/>
                <a:gd name="connsiteX1" fmla="*/ 50191 w 51833"/>
                <a:gd name="connsiteY1" fmla="*/ 37454 h 113700"/>
                <a:gd name="connsiteX2" fmla="*/ 40994 w 51833"/>
                <a:gd name="connsiteY2" fmla="*/ 76580 h 113700"/>
                <a:gd name="connsiteX3" fmla="*/ 19257 w 51833"/>
                <a:gd name="connsiteY3" fmla="*/ 100825 h 113700"/>
                <a:gd name="connsiteX4" fmla="*/ 10228 w 51833"/>
                <a:gd name="connsiteY4" fmla="*/ 114369 h 113700"/>
                <a:gd name="connsiteX5" fmla="*/ 697 w 51833"/>
                <a:gd name="connsiteY5" fmla="*/ 76915 h 113700"/>
                <a:gd name="connsiteX6" fmla="*/ 21598 w 51833"/>
                <a:gd name="connsiteY6" fmla="*/ 23576 h 113700"/>
                <a:gd name="connsiteX7" fmla="*/ 33135 w 51833"/>
                <a:gd name="connsiteY7" fmla="*/ 7190 h 113700"/>
                <a:gd name="connsiteX8" fmla="*/ 36312 w 51833"/>
                <a:gd name="connsiteY8" fmla="*/ 0 h 1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3" h="113700">
                  <a:moveTo>
                    <a:pt x="36312" y="0"/>
                  </a:moveTo>
                  <a:cubicBezTo>
                    <a:pt x="41329" y="13377"/>
                    <a:pt x="46178" y="25248"/>
                    <a:pt x="50191" y="37454"/>
                  </a:cubicBezTo>
                  <a:cubicBezTo>
                    <a:pt x="54872" y="52168"/>
                    <a:pt x="51027" y="65210"/>
                    <a:pt x="40994" y="76580"/>
                  </a:cubicBezTo>
                  <a:cubicBezTo>
                    <a:pt x="33804" y="84606"/>
                    <a:pt x="26280" y="92632"/>
                    <a:pt x="19257" y="100825"/>
                  </a:cubicBezTo>
                  <a:cubicBezTo>
                    <a:pt x="15913" y="104838"/>
                    <a:pt x="13405" y="109520"/>
                    <a:pt x="10228" y="114369"/>
                  </a:cubicBezTo>
                  <a:cubicBezTo>
                    <a:pt x="4543" y="102163"/>
                    <a:pt x="2370" y="89623"/>
                    <a:pt x="697" y="76915"/>
                  </a:cubicBezTo>
                  <a:cubicBezTo>
                    <a:pt x="-2312" y="55178"/>
                    <a:pt x="4376" y="37621"/>
                    <a:pt x="21598" y="23576"/>
                  </a:cubicBezTo>
                  <a:cubicBezTo>
                    <a:pt x="26614" y="19563"/>
                    <a:pt x="29457" y="12875"/>
                    <a:pt x="33135" y="7190"/>
                  </a:cubicBezTo>
                  <a:cubicBezTo>
                    <a:pt x="34306" y="5518"/>
                    <a:pt x="34975" y="3344"/>
                    <a:pt x="36312" y="0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050306-E1BA-4B3B-9BFE-36EE16DF97AC}"/>
                </a:ext>
              </a:extLst>
            </p:cNvPr>
            <p:cNvSpPr/>
            <p:nvPr/>
          </p:nvSpPr>
          <p:spPr>
            <a:xfrm>
              <a:off x="8352092" y="1251268"/>
              <a:ext cx="46818" cy="115372"/>
            </a:xfrm>
            <a:custGeom>
              <a:avLst/>
              <a:gdLst>
                <a:gd name="connsiteX0" fmla="*/ 9360 w 46817"/>
                <a:gd name="connsiteY0" fmla="*/ 116376 h 115372"/>
                <a:gd name="connsiteX1" fmla="*/ 21399 w 46817"/>
                <a:gd name="connsiteY1" fmla="*/ 18393 h 115372"/>
                <a:gd name="connsiteX2" fmla="*/ 34107 w 46817"/>
                <a:gd name="connsiteY2" fmla="*/ 0 h 115372"/>
                <a:gd name="connsiteX3" fmla="*/ 47651 w 46817"/>
                <a:gd name="connsiteY3" fmla="*/ 52336 h 115372"/>
                <a:gd name="connsiteX4" fmla="*/ 32937 w 46817"/>
                <a:gd name="connsiteY4" fmla="*/ 80092 h 115372"/>
                <a:gd name="connsiteX5" fmla="*/ 9360 w 46817"/>
                <a:gd name="connsiteY5" fmla="*/ 116376 h 11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17" h="115372">
                  <a:moveTo>
                    <a:pt x="9360" y="116376"/>
                  </a:moveTo>
                  <a:cubicBezTo>
                    <a:pt x="-5019" y="81429"/>
                    <a:pt x="-4183" y="44477"/>
                    <a:pt x="21399" y="18393"/>
                  </a:cubicBezTo>
                  <a:cubicBezTo>
                    <a:pt x="26415" y="13377"/>
                    <a:pt x="29592" y="6521"/>
                    <a:pt x="34107" y="0"/>
                  </a:cubicBezTo>
                  <a:cubicBezTo>
                    <a:pt x="40795" y="16888"/>
                    <a:pt x="50326" y="32940"/>
                    <a:pt x="47651" y="52336"/>
                  </a:cubicBezTo>
                  <a:cubicBezTo>
                    <a:pt x="45979" y="63371"/>
                    <a:pt x="40962" y="72735"/>
                    <a:pt x="32937" y="80092"/>
                  </a:cubicBezTo>
                  <a:cubicBezTo>
                    <a:pt x="21901" y="89957"/>
                    <a:pt x="13541" y="101160"/>
                    <a:pt x="9360" y="116376"/>
                  </a:cubicBezTo>
                  <a:close/>
                </a:path>
              </a:pathLst>
            </a:custGeom>
            <a:grpFill/>
            <a:ln w="1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07CBD3-DC7B-4DD0-90FC-E96B9FDF4E9D}"/>
              </a:ext>
            </a:extLst>
          </p:cNvPr>
          <p:cNvSpPr txBox="1"/>
          <p:nvPr/>
        </p:nvSpPr>
        <p:spPr>
          <a:xfrm>
            <a:off x="447032" y="3631140"/>
            <a:ext cx="496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SEMBAKO.KITA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217169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FITUR SEMBAKO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6CBAA-64EE-4409-907F-50D057199A25}"/>
              </a:ext>
            </a:extLst>
          </p:cNvPr>
          <p:cNvSpPr/>
          <p:nvPr/>
        </p:nvSpPr>
        <p:spPr>
          <a:xfrm>
            <a:off x="676530" y="1289092"/>
            <a:ext cx="4984279" cy="5229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1" name="Chevron 2">
            <a:extLst>
              <a:ext uri="{FF2B5EF4-FFF2-40B4-BE49-F238E27FC236}">
                <a16:creationId xmlns:a16="http://schemas.microsoft.com/office/drawing/2014/main" id="{A8387DF6-EB14-4B8E-82D5-E2EA62A2E94F}"/>
              </a:ext>
            </a:extLst>
          </p:cNvPr>
          <p:cNvSpPr/>
          <p:nvPr/>
        </p:nvSpPr>
        <p:spPr>
          <a:xfrm rot="5400000">
            <a:off x="7098641" y="2162304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E3E1F-8C00-4786-9E10-1349715AA9B5}"/>
              </a:ext>
            </a:extLst>
          </p:cNvPr>
          <p:cNvSpPr txBox="1"/>
          <p:nvPr/>
        </p:nvSpPr>
        <p:spPr>
          <a:xfrm>
            <a:off x="7584846" y="2221399"/>
            <a:ext cx="3036794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HALAMAN MENU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5" name="Chevron 2">
            <a:extLst>
              <a:ext uri="{FF2B5EF4-FFF2-40B4-BE49-F238E27FC236}">
                <a16:creationId xmlns:a16="http://schemas.microsoft.com/office/drawing/2014/main" id="{4EBF3B11-44E9-4446-8894-15D0960839A9}"/>
              </a:ext>
            </a:extLst>
          </p:cNvPr>
          <p:cNvSpPr/>
          <p:nvPr/>
        </p:nvSpPr>
        <p:spPr>
          <a:xfrm rot="5400000">
            <a:off x="7098641" y="2996541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80AA1-8FE9-4A92-8174-26202787AA34}"/>
              </a:ext>
            </a:extLst>
          </p:cNvPr>
          <p:cNvSpPr txBox="1"/>
          <p:nvPr/>
        </p:nvSpPr>
        <p:spPr>
          <a:xfrm>
            <a:off x="7584846" y="3055636"/>
            <a:ext cx="3036794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HALAMAN UTAMA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72EA7360-3A00-4301-A633-EE206CBBFDFA}"/>
              </a:ext>
            </a:extLst>
          </p:cNvPr>
          <p:cNvSpPr/>
          <p:nvPr/>
        </p:nvSpPr>
        <p:spPr>
          <a:xfrm rot="5400000">
            <a:off x="7098641" y="3830778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42D000-3988-4FFF-AFED-FB42FDF1A468}"/>
              </a:ext>
            </a:extLst>
          </p:cNvPr>
          <p:cNvSpPr txBox="1"/>
          <p:nvPr/>
        </p:nvSpPr>
        <p:spPr>
          <a:xfrm>
            <a:off x="7584846" y="3889873"/>
            <a:ext cx="3036794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HALAMAN PEMESANAN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33" name="Chevron 2">
            <a:extLst>
              <a:ext uri="{FF2B5EF4-FFF2-40B4-BE49-F238E27FC236}">
                <a16:creationId xmlns:a16="http://schemas.microsoft.com/office/drawing/2014/main" id="{B4B95BC2-B5FD-4FCA-92F1-8FF56366B9A4}"/>
              </a:ext>
            </a:extLst>
          </p:cNvPr>
          <p:cNvSpPr/>
          <p:nvPr/>
        </p:nvSpPr>
        <p:spPr>
          <a:xfrm rot="5400000">
            <a:off x="7098641" y="4665015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882BC1-BB54-45F3-BF16-EE3E9853BF3E}"/>
              </a:ext>
            </a:extLst>
          </p:cNvPr>
          <p:cNvSpPr txBox="1"/>
          <p:nvPr/>
        </p:nvSpPr>
        <p:spPr>
          <a:xfrm>
            <a:off x="7584846" y="4724110"/>
            <a:ext cx="3036794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HALAMAN KERANJANG</a:t>
            </a:r>
            <a:endParaRPr lang="ko-KR" altLang="en-US" sz="1400" b="1" dirty="0"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60E887-F04A-45A5-9D19-2AC13BD1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2" y="1613889"/>
            <a:ext cx="4304993" cy="457562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E28B6E-63A9-4511-8DFD-27503EFB029A}"/>
              </a:ext>
            </a:extLst>
          </p:cNvPr>
          <p:cNvSpPr/>
          <p:nvPr/>
        </p:nvSpPr>
        <p:spPr>
          <a:xfrm rot="16200000" flipH="1">
            <a:off x="3647667" y="1422336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767EAA-C74E-4872-A6B5-6A4B994CED37}"/>
              </a:ext>
            </a:extLst>
          </p:cNvPr>
          <p:cNvSpPr/>
          <p:nvPr/>
        </p:nvSpPr>
        <p:spPr>
          <a:xfrm rot="5400000">
            <a:off x="603519" y="1436054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FITUR SEMBAKO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6CBAA-64EE-4409-907F-50D057199A25}"/>
              </a:ext>
            </a:extLst>
          </p:cNvPr>
          <p:cNvSpPr/>
          <p:nvPr/>
        </p:nvSpPr>
        <p:spPr>
          <a:xfrm>
            <a:off x="676530" y="1289092"/>
            <a:ext cx="4984279" cy="5229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1" name="Chevron 2">
            <a:extLst>
              <a:ext uri="{FF2B5EF4-FFF2-40B4-BE49-F238E27FC236}">
                <a16:creationId xmlns:a16="http://schemas.microsoft.com/office/drawing/2014/main" id="{A8387DF6-EB14-4B8E-82D5-E2EA62A2E94F}"/>
              </a:ext>
            </a:extLst>
          </p:cNvPr>
          <p:cNvSpPr/>
          <p:nvPr/>
        </p:nvSpPr>
        <p:spPr>
          <a:xfrm rot="5400000">
            <a:off x="7080056" y="2180889"/>
            <a:ext cx="802100" cy="75875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E3E1F-8C00-4786-9E10-1349715AA9B5}"/>
              </a:ext>
            </a:extLst>
          </p:cNvPr>
          <p:cNvSpPr txBox="1"/>
          <p:nvPr/>
        </p:nvSpPr>
        <p:spPr>
          <a:xfrm>
            <a:off x="7860484" y="2360212"/>
            <a:ext cx="3036794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HALAMAN MENU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22D62-3A3B-4610-A25A-7DFB0C8F2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1" y="1652631"/>
            <a:ext cx="4343262" cy="462265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E28B6E-63A9-4511-8DFD-27503EFB029A}"/>
              </a:ext>
            </a:extLst>
          </p:cNvPr>
          <p:cNvSpPr/>
          <p:nvPr/>
        </p:nvSpPr>
        <p:spPr>
          <a:xfrm rot="16200000" flipH="1">
            <a:off x="3647667" y="1422336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767EAA-C74E-4872-A6B5-6A4B994CED37}"/>
              </a:ext>
            </a:extLst>
          </p:cNvPr>
          <p:cNvSpPr/>
          <p:nvPr/>
        </p:nvSpPr>
        <p:spPr>
          <a:xfrm rot="5400000">
            <a:off x="603519" y="1436054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EB57A-9BF6-47D5-B4F3-5A6F4BA5BDD4}"/>
              </a:ext>
            </a:extLst>
          </p:cNvPr>
          <p:cNvSpPr txBox="1"/>
          <p:nvPr/>
        </p:nvSpPr>
        <p:spPr>
          <a:xfrm>
            <a:off x="7264866" y="3221372"/>
            <a:ext cx="303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menu </a:t>
            </a:r>
            <a:r>
              <a:rPr lang="en-US" dirty="0" err="1"/>
              <a:t>terdapat</a:t>
            </a:r>
            <a:r>
              <a:rPr lang="en-US" dirty="0"/>
              <a:t> home,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belanja</a:t>
            </a:r>
            <a:r>
              <a:rPr lang="en-US" dirty="0"/>
              <a:t>, </a:t>
            </a:r>
            <a:r>
              <a:rPr lang="en-US" dirty="0" err="1"/>
              <a:t>pembelian</a:t>
            </a:r>
            <a:r>
              <a:rPr lang="en-US" dirty="0"/>
              <a:t> dan login.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93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FITUR SEMBAKO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6CBAA-64EE-4409-907F-50D057199A25}"/>
              </a:ext>
            </a:extLst>
          </p:cNvPr>
          <p:cNvSpPr/>
          <p:nvPr/>
        </p:nvSpPr>
        <p:spPr>
          <a:xfrm>
            <a:off x="676530" y="1289092"/>
            <a:ext cx="4984279" cy="5229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5" name="Chevron 2">
            <a:extLst>
              <a:ext uri="{FF2B5EF4-FFF2-40B4-BE49-F238E27FC236}">
                <a16:creationId xmlns:a16="http://schemas.microsoft.com/office/drawing/2014/main" id="{4EBF3B11-44E9-4446-8894-15D0960839A9}"/>
              </a:ext>
            </a:extLst>
          </p:cNvPr>
          <p:cNvSpPr/>
          <p:nvPr/>
        </p:nvSpPr>
        <p:spPr>
          <a:xfrm rot="5400000">
            <a:off x="7132253" y="1771690"/>
            <a:ext cx="638981" cy="70003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80AA1-8FE9-4A92-8174-26202787AA34}"/>
              </a:ext>
            </a:extLst>
          </p:cNvPr>
          <p:cNvSpPr txBox="1"/>
          <p:nvPr/>
        </p:nvSpPr>
        <p:spPr>
          <a:xfrm>
            <a:off x="7724281" y="1937040"/>
            <a:ext cx="3036794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HALAMAN UTAMA</a:t>
            </a:r>
            <a:endParaRPr lang="ko-KR" altLang="en-US" b="1" dirty="0"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1EEFE-3089-4D2F-89CC-D5101D061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35" y="1597500"/>
            <a:ext cx="2278467" cy="489252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E28B6E-63A9-4511-8DFD-27503EFB029A}"/>
              </a:ext>
            </a:extLst>
          </p:cNvPr>
          <p:cNvSpPr/>
          <p:nvPr/>
        </p:nvSpPr>
        <p:spPr>
          <a:xfrm rot="16200000" flipH="1">
            <a:off x="3647667" y="1422336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767EAA-C74E-4872-A6B5-6A4B994CED37}"/>
              </a:ext>
            </a:extLst>
          </p:cNvPr>
          <p:cNvSpPr/>
          <p:nvPr/>
        </p:nvSpPr>
        <p:spPr>
          <a:xfrm rot="5400000">
            <a:off x="603519" y="1436054"/>
            <a:ext cx="2043395" cy="1838758"/>
          </a:xfrm>
          <a:custGeom>
            <a:avLst/>
            <a:gdLst>
              <a:gd name="connsiteX0" fmla="*/ 989322 w 2099794"/>
              <a:gd name="connsiteY0" fmla="*/ 1788413 h 2078537"/>
              <a:gd name="connsiteX1" fmla="*/ 991189 w 2099794"/>
              <a:gd name="connsiteY1" fmla="*/ 1789658 h 2078537"/>
              <a:gd name="connsiteX2" fmla="*/ 992849 w 2099794"/>
              <a:gd name="connsiteY2" fmla="*/ 1788205 h 2078537"/>
              <a:gd name="connsiteX3" fmla="*/ 991189 w 2099794"/>
              <a:gd name="connsiteY3" fmla="*/ 1786754 h 2078537"/>
              <a:gd name="connsiteX4" fmla="*/ 989322 w 2099794"/>
              <a:gd name="connsiteY4" fmla="*/ 1788413 h 2078537"/>
              <a:gd name="connsiteX5" fmla="*/ 424025 w 2099794"/>
              <a:gd name="connsiteY5" fmla="*/ 1472262 h 2078537"/>
              <a:gd name="connsiteX6" fmla="*/ 424855 w 2099794"/>
              <a:gd name="connsiteY6" fmla="*/ 1472262 h 2078537"/>
              <a:gd name="connsiteX7" fmla="*/ 425270 w 2099794"/>
              <a:gd name="connsiteY7" fmla="*/ 1470810 h 2078537"/>
              <a:gd name="connsiteX8" fmla="*/ 424025 w 2099794"/>
              <a:gd name="connsiteY8" fmla="*/ 1470187 h 2078537"/>
              <a:gd name="connsiteX9" fmla="*/ 424025 w 2099794"/>
              <a:gd name="connsiteY9" fmla="*/ 1472262 h 2078537"/>
              <a:gd name="connsiteX10" fmla="*/ 209514 w 2099794"/>
              <a:gd name="connsiteY10" fmla="*/ 1889738 h 2078537"/>
              <a:gd name="connsiteX11" fmla="*/ 231210 w 2099794"/>
              <a:gd name="connsiteY11" fmla="*/ 1864027 h 2078537"/>
              <a:gd name="connsiteX12" fmla="*/ 227571 w 2099794"/>
              <a:gd name="connsiteY12" fmla="*/ 1869318 h 2078537"/>
              <a:gd name="connsiteX13" fmla="*/ 197595 w 2099794"/>
              <a:gd name="connsiteY13" fmla="*/ 1924756 h 2078537"/>
              <a:gd name="connsiteX14" fmla="*/ 294784 w 2099794"/>
              <a:gd name="connsiteY14" fmla="*/ 1858272 h 2078537"/>
              <a:gd name="connsiteX15" fmla="*/ 400583 w 2099794"/>
              <a:gd name="connsiteY15" fmla="*/ 1803142 h 2078537"/>
              <a:gd name="connsiteX16" fmla="*/ 470078 w 2099794"/>
              <a:gd name="connsiteY16" fmla="*/ 1775551 h 2078537"/>
              <a:gd name="connsiteX17" fmla="*/ 526919 w 2099794"/>
              <a:gd name="connsiteY17" fmla="*/ 1758333 h 2078537"/>
              <a:gd name="connsiteX18" fmla="*/ 563015 w 2099794"/>
              <a:gd name="connsiteY18" fmla="*/ 1748790 h 2078537"/>
              <a:gd name="connsiteX19" fmla="*/ 623590 w 2099794"/>
              <a:gd name="connsiteY19" fmla="*/ 1739248 h 2078537"/>
              <a:gd name="connsiteX20" fmla="*/ 625872 w 2099794"/>
              <a:gd name="connsiteY20" fmla="*/ 1738418 h 2078537"/>
              <a:gd name="connsiteX21" fmla="*/ 629191 w 2099794"/>
              <a:gd name="connsiteY21" fmla="*/ 1738211 h 2078537"/>
              <a:gd name="connsiteX22" fmla="*/ 653878 w 2099794"/>
              <a:gd name="connsiteY22" fmla="*/ 1735099 h 2078537"/>
              <a:gd name="connsiteX23" fmla="*/ 660516 w 2099794"/>
              <a:gd name="connsiteY23" fmla="*/ 1734891 h 2078537"/>
              <a:gd name="connsiteX24" fmla="*/ 709889 w 2099794"/>
              <a:gd name="connsiteY24" fmla="*/ 1731780 h 2078537"/>
              <a:gd name="connsiteX25" fmla="*/ 741214 w 2099794"/>
              <a:gd name="connsiteY25" fmla="*/ 1731780 h 2078537"/>
              <a:gd name="connsiteX26" fmla="*/ 790586 w 2099794"/>
              <a:gd name="connsiteY26" fmla="*/ 1734891 h 2078537"/>
              <a:gd name="connsiteX27" fmla="*/ 795565 w 2099794"/>
              <a:gd name="connsiteY27" fmla="*/ 1735099 h 2078537"/>
              <a:gd name="connsiteX28" fmla="*/ 844316 w 2099794"/>
              <a:gd name="connsiteY28" fmla="*/ 1741944 h 2078537"/>
              <a:gd name="connsiteX29" fmla="*/ 882690 w 2099794"/>
              <a:gd name="connsiteY29" fmla="*/ 1748134 h 2078537"/>
              <a:gd name="connsiteX30" fmla="*/ 882901 w 2099794"/>
              <a:gd name="connsiteY30" fmla="*/ 1748375 h 2078537"/>
              <a:gd name="connsiteX31" fmla="*/ 882901 w 2099794"/>
              <a:gd name="connsiteY31" fmla="*/ 1749205 h 2078537"/>
              <a:gd name="connsiteX32" fmla="*/ 883938 w 2099794"/>
              <a:gd name="connsiteY32" fmla="*/ 1748998 h 2078537"/>
              <a:gd name="connsiteX33" fmla="*/ 882901 w 2099794"/>
              <a:gd name="connsiteY33" fmla="*/ 1748375 h 2078537"/>
              <a:gd name="connsiteX34" fmla="*/ 882901 w 2099794"/>
              <a:gd name="connsiteY34" fmla="*/ 1748168 h 2078537"/>
              <a:gd name="connsiteX35" fmla="*/ 882690 w 2099794"/>
              <a:gd name="connsiteY35" fmla="*/ 1748134 h 2078537"/>
              <a:gd name="connsiteX36" fmla="*/ 877092 w 2099794"/>
              <a:gd name="connsiteY36" fmla="*/ 1741737 h 2078537"/>
              <a:gd name="connsiteX37" fmla="*/ 868587 w 2099794"/>
              <a:gd name="connsiteY37" fmla="*/ 1727631 h 2078537"/>
              <a:gd name="connsiteX38" fmla="*/ 874188 w 2099794"/>
              <a:gd name="connsiteY38" fmla="*/ 1696306 h 2078537"/>
              <a:gd name="connsiteX39" fmla="*/ 909869 w 2099794"/>
              <a:gd name="connsiteY39" fmla="*/ 1662699 h 2078537"/>
              <a:gd name="connsiteX40" fmla="*/ 951359 w 2099794"/>
              <a:gd name="connsiteY40" fmla="*/ 1647555 h 2078537"/>
              <a:gd name="connsiteX41" fmla="*/ 1017535 w 2099794"/>
              <a:gd name="connsiteY41" fmla="*/ 1641124 h 2078537"/>
              <a:gd name="connsiteX42" fmla="*/ 1027493 w 2099794"/>
              <a:gd name="connsiteY42" fmla="*/ 1641124 h 2078537"/>
              <a:gd name="connsiteX43" fmla="*/ 1040562 w 2099794"/>
              <a:gd name="connsiteY43" fmla="*/ 1641332 h 2078537"/>
              <a:gd name="connsiteX44" fmla="*/ 997620 w 2099794"/>
              <a:gd name="connsiteY44" fmla="*/ 1780737 h 2078537"/>
              <a:gd name="connsiteX45" fmla="*/ 1033301 w 2099794"/>
              <a:gd name="connsiteY45" fmla="*/ 1792562 h 2078537"/>
              <a:gd name="connsiteX46" fmla="*/ 1137025 w 2099794"/>
              <a:gd name="connsiteY46" fmla="*/ 1830525 h 2078537"/>
              <a:gd name="connsiteX47" fmla="*/ 1181627 w 2099794"/>
              <a:gd name="connsiteY47" fmla="*/ 1846914 h 2078537"/>
              <a:gd name="connsiteX48" fmla="*/ 1186191 w 2099794"/>
              <a:gd name="connsiteY48" fmla="*/ 1847536 h 2078537"/>
              <a:gd name="connsiteX49" fmla="*/ 1183494 w 2099794"/>
              <a:gd name="connsiteY49" fmla="*/ 1845254 h 2078537"/>
              <a:gd name="connsiteX50" fmla="*/ 1186813 w 2099794"/>
              <a:gd name="connsiteY50" fmla="*/ 1794429 h 2078537"/>
              <a:gd name="connsiteX51" fmla="*/ 1250915 w 2099794"/>
              <a:gd name="connsiteY51" fmla="*/ 1771195 h 2078537"/>
              <a:gd name="connsiteX52" fmla="*/ 1286596 w 2099794"/>
              <a:gd name="connsiteY52" fmla="*/ 1768705 h 2078537"/>
              <a:gd name="connsiteX53" fmla="*/ 1293649 w 2099794"/>
              <a:gd name="connsiteY53" fmla="*/ 1775759 h 2078537"/>
              <a:gd name="connsiteX54" fmla="*/ 1285766 w 2099794"/>
              <a:gd name="connsiteY54" fmla="*/ 1821397 h 2078537"/>
              <a:gd name="connsiteX55" fmla="*/ 1258175 w 2099794"/>
              <a:gd name="connsiteY55" fmla="*/ 1872845 h 2078537"/>
              <a:gd name="connsiteX56" fmla="*/ 1260665 w 2099794"/>
              <a:gd name="connsiteY56" fmla="*/ 1874712 h 2078537"/>
              <a:gd name="connsiteX57" fmla="*/ 1313564 w 2099794"/>
              <a:gd name="connsiteY57" fmla="*/ 1890063 h 2078537"/>
              <a:gd name="connsiteX58" fmla="*/ 1335761 w 2099794"/>
              <a:gd name="connsiteY58" fmla="*/ 1896494 h 2078537"/>
              <a:gd name="connsiteX59" fmla="*/ 1397166 w 2099794"/>
              <a:gd name="connsiteY59" fmla="*/ 1908526 h 2078537"/>
              <a:gd name="connsiteX60" fmla="*/ 1512922 w 2099794"/>
              <a:gd name="connsiteY60" fmla="*/ 1909563 h 2078537"/>
              <a:gd name="connsiteX61" fmla="*/ 1608971 w 2099794"/>
              <a:gd name="connsiteY61" fmla="*/ 1876579 h 2078537"/>
              <a:gd name="connsiteX62" fmla="*/ 1614987 w 2099794"/>
              <a:gd name="connsiteY62" fmla="*/ 1868696 h 2078537"/>
              <a:gd name="connsiteX63" fmla="*/ 1625774 w 2099794"/>
              <a:gd name="connsiteY63" fmla="*/ 1853344 h 2078537"/>
              <a:gd name="connsiteX64" fmla="*/ 1633035 w 2099794"/>
              <a:gd name="connsiteY64" fmla="*/ 1844424 h 2078537"/>
              <a:gd name="connsiteX65" fmla="*/ 1670791 w 2099794"/>
              <a:gd name="connsiteY65" fmla="*/ 1828658 h 2078537"/>
              <a:gd name="connsiteX66" fmla="*/ 1681163 w 2099794"/>
              <a:gd name="connsiteY66" fmla="*/ 1825754 h 2078537"/>
              <a:gd name="connsiteX67" fmla="*/ 1756674 w 2099794"/>
              <a:gd name="connsiteY67" fmla="*/ 1743189 h 2078537"/>
              <a:gd name="connsiteX68" fmla="*/ 1777212 w 2099794"/>
              <a:gd name="connsiteY68" fmla="*/ 1713524 h 2078537"/>
              <a:gd name="connsiteX69" fmla="*/ 1780116 w 2099794"/>
              <a:gd name="connsiteY69" fmla="*/ 1715391 h 2078537"/>
              <a:gd name="connsiteX70" fmla="*/ 1711243 w 2099794"/>
              <a:gd name="connsiteY70" fmla="*/ 1808743 h 2078537"/>
              <a:gd name="connsiteX71" fmla="*/ 1687179 w 2099794"/>
              <a:gd name="connsiteY71" fmla="*/ 1831562 h 2078537"/>
              <a:gd name="connsiteX72" fmla="*/ 1686142 w 2099794"/>
              <a:gd name="connsiteY72" fmla="*/ 1840690 h 2078537"/>
              <a:gd name="connsiteX73" fmla="*/ 1707924 w 2099794"/>
              <a:gd name="connsiteY73" fmla="*/ 1909148 h 2078537"/>
              <a:gd name="connsiteX74" fmla="*/ 1704397 w 2099794"/>
              <a:gd name="connsiteY74" fmla="*/ 1913090 h 2078537"/>
              <a:gd name="connsiteX75" fmla="*/ 1638636 w 2099794"/>
              <a:gd name="connsiteY75" fmla="*/ 1902510 h 2078537"/>
              <a:gd name="connsiteX76" fmla="*/ 1620381 w 2099794"/>
              <a:gd name="connsiteY76" fmla="*/ 1886536 h 2078537"/>
              <a:gd name="connsiteX77" fmla="*/ 1612705 w 2099794"/>
              <a:gd name="connsiteY77" fmla="*/ 1884254 h 2078537"/>
              <a:gd name="connsiteX78" fmla="*/ 1554205 w 2099794"/>
              <a:gd name="connsiteY78" fmla="*/ 1910185 h 2078537"/>
              <a:gd name="connsiteX79" fmla="*/ 1526821 w 2099794"/>
              <a:gd name="connsiteY79" fmla="*/ 1915994 h 2078537"/>
              <a:gd name="connsiteX80" fmla="*/ 1385341 w 2099794"/>
              <a:gd name="connsiteY80" fmla="*/ 1914957 h 2078537"/>
              <a:gd name="connsiteX81" fmla="*/ 1328915 w 2099794"/>
              <a:gd name="connsiteY81" fmla="*/ 1904169 h 2078537"/>
              <a:gd name="connsiteX82" fmla="*/ 1264814 w 2099794"/>
              <a:gd name="connsiteY82" fmla="*/ 1884877 h 2078537"/>
              <a:gd name="connsiteX83" fmla="*/ 1237846 w 2099794"/>
              <a:gd name="connsiteY83" fmla="*/ 1883839 h 2078537"/>
              <a:gd name="connsiteX84" fmla="*/ 1214819 w 2099794"/>
              <a:gd name="connsiteY84" fmla="*/ 1877616 h 2078537"/>
              <a:gd name="connsiteX85" fmla="*/ 1149265 w 2099794"/>
              <a:gd name="connsiteY85" fmla="*/ 1844632 h 2078537"/>
              <a:gd name="connsiteX86" fmla="*/ 1117110 w 2099794"/>
              <a:gd name="connsiteY86" fmla="*/ 1831355 h 2078537"/>
              <a:gd name="connsiteX87" fmla="*/ 1007785 w 2099794"/>
              <a:gd name="connsiteY87" fmla="*/ 1791525 h 2078537"/>
              <a:gd name="connsiteX88" fmla="*/ 999902 w 2099794"/>
              <a:gd name="connsiteY88" fmla="*/ 1789450 h 2078537"/>
              <a:gd name="connsiteX89" fmla="*/ 998242 w 2099794"/>
              <a:gd name="connsiteY89" fmla="*/ 1789035 h 2078537"/>
              <a:gd name="connsiteX90" fmla="*/ 994923 w 2099794"/>
              <a:gd name="connsiteY90" fmla="*/ 1788205 h 2078537"/>
              <a:gd name="connsiteX91" fmla="*/ 994508 w 2099794"/>
              <a:gd name="connsiteY91" fmla="*/ 1790695 h 2078537"/>
              <a:gd name="connsiteX92" fmla="*/ 999695 w 2099794"/>
              <a:gd name="connsiteY92" fmla="*/ 1793184 h 2078537"/>
              <a:gd name="connsiteX93" fmla="*/ 1057573 w 2099794"/>
              <a:gd name="connsiteY93" fmla="*/ 1820360 h 2078537"/>
              <a:gd name="connsiteX94" fmla="*/ 1127690 w 2099794"/>
              <a:gd name="connsiteY94" fmla="*/ 1855419 h 2078537"/>
              <a:gd name="connsiteX95" fmla="*/ 1204031 w 2099794"/>
              <a:gd name="connsiteY95" fmla="*/ 1892760 h 2078537"/>
              <a:gd name="connsiteX96" fmla="*/ 1312112 w 2099794"/>
              <a:gd name="connsiteY96" fmla="*/ 1939436 h 2078537"/>
              <a:gd name="connsiteX97" fmla="*/ 1354432 w 2099794"/>
              <a:gd name="connsiteY97" fmla="*/ 1953750 h 2078537"/>
              <a:gd name="connsiteX98" fmla="*/ 1417911 w 2099794"/>
              <a:gd name="connsiteY98" fmla="*/ 1970345 h 2078537"/>
              <a:gd name="connsiteX99" fmla="*/ 1421852 w 2099794"/>
              <a:gd name="connsiteY99" fmla="*/ 1969723 h 2078537"/>
              <a:gd name="connsiteX100" fmla="*/ 1439486 w 2099794"/>
              <a:gd name="connsiteY100" fmla="*/ 1950016 h 2078537"/>
              <a:gd name="connsiteX101" fmla="*/ 1491763 w 2099794"/>
              <a:gd name="connsiteY101" fmla="*/ 1951260 h 2078537"/>
              <a:gd name="connsiteX102" fmla="*/ 1514997 w 2099794"/>
              <a:gd name="connsiteY102" fmla="*/ 1979473 h 2078537"/>
              <a:gd name="connsiteX103" fmla="*/ 1525577 w 2099794"/>
              <a:gd name="connsiteY103" fmla="*/ 1986319 h 2078537"/>
              <a:gd name="connsiteX104" fmla="*/ 1758126 w 2099794"/>
              <a:gd name="connsiteY104" fmla="*/ 1972835 h 2078537"/>
              <a:gd name="connsiteX105" fmla="*/ 1766217 w 2099794"/>
              <a:gd name="connsiteY105" fmla="*/ 1968063 h 2078537"/>
              <a:gd name="connsiteX106" fmla="*/ 1778041 w 2099794"/>
              <a:gd name="connsiteY106" fmla="*/ 1960803 h 2078537"/>
              <a:gd name="connsiteX107" fmla="*/ 1802935 w 2099794"/>
              <a:gd name="connsiteY107" fmla="*/ 1953335 h 2078537"/>
              <a:gd name="connsiteX108" fmla="*/ 1837164 w 2099794"/>
              <a:gd name="connsiteY108" fmla="*/ 1955202 h 2078537"/>
              <a:gd name="connsiteX109" fmla="*/ 1844633 w 2099794"/>
              <a:gd name="connsiteY109" fmla="*/ 1956446 h 2078537"/>
              <a:gd name="connsiteX110" fmla="*/ 1866829 w 2099794"/>
              <a:gd name="connsiteY110" fmla="*/ 1951468 h 2078537"/>
              <a:gd name="connsiteX111" fmla="*/ 1903340 w 2099794"/>
              <a:gd name="connsiteY111" fmla="*/ 1942340 h 2078537"/>
              <a:gd name="connsiteX112" fmla="*/ 1946282 w 2099794"/>
              <a:gd name="connsiteY112" fmla="*/ 1931138 h 2078537"/>
              <a:gd name="connsiteX113" fmla="*/ 1982586 w 2099794"/>
              <a:gd name="connsiteY113" fmla="*/ 1920765 h 2078537"/>
              <a:gd name="connsiteX114" fmla="*/ 2035278 w 2099794"/>
              <a:gd name="connsiteY114" fmla="*/ 1903962 h 2078537"/>
              <a:gd name="connsiteX115" fmla="*/ 2081954 w 2099794"/>
              <a:gd name="connsiteY115" fmla="*/ 1887158 h 2078537"/>
              <a:gd name="connsiteX116" fmla="*/ 2099794 w 2099794"/>
              <a:gd name="connsiteY116" fmla="*/ 1883425 h 2078537"/>
              <a:gd name="connsiteX117" fmla="*/ 2092741 w 2099794"/>
              <a:gd name="connsiteY117" fmla="*/ 1887781 h 2078537"/>
              <a:gd name="connsiteX118" fmla="*/ 1944415 w 2099794"/>
              <a:gd name="connsiteY118" fmla="*/ 1940058 h 2078537"/>
              <a:gd name="connsiteX119" fmla="*/ 1852100 w 2099794"/>
              <a:gd name="connsiteY119" fmla="*/ 1963500 h 2078537"/>
              <a:gd name="connsiteX120" fmla="*/ 1847744 w 2099794"/>
              <a:gd name="connsiteY120" fmla="*/ 1970760 h 2078537"/>
              <a:gd name="connsiteX121" fmla="*/ 1850026 w 2099794"/>
              <a:gd name="connsiteY121" fmla="*/ 2004782 h 2078537"/>
              <a:gd name="connsiteX122" fmla="*/ 1833430 w 2099794"/>
              <a:gd name="connsiteY122" fmla="*/ 2056022 h 2078537"/>
              <a:gd name="connsiteX123" fmla="*/ 1826170 w 2099794"/>
              <a:gd name="connsiteY123" fmla="*/ 2058719 h 2078537"/>
              <a:gd name="connsiteX124" fmla="*/ 1779286 w 2099794"/>
              <a:gd name="connsiteY124" fmla="*/ 2023038 h 2078537"/>
              <a:gd name="connsiteX125" fmla="*/ 1761861 w 2099794"/>
              <a:gd name="connsiteY125" fmla="*/ 1985074 h 2078537"/>
              <a:gd name="connsiteX126" fmla="*/ 1755015 w 2099794"/>
              <a:gd name="connsiteY126" fmla="*/ 1981755 h 2078537"/>
              <a:gd name="connsiteX127" fmla="*/ 1597976 w 2099794"/>
              <a:gd name="connsiteY127" fmla="*/ 1995654 h 2078537"/>
              <a:gd name="connsiteX128" fmla="*/ 1535534 w 2099794"/>
              <a:gd name="connsiteY128" fmla="*/ 1994617 h 2078537"/>
              <a:gd name="connsiteX129" fmla="*/ 1522880 w 2099794"/>
              <a:gd name="connsiteY129" fmla="*/ 1994617 h 2078537"/>
              <a:gd name="connsiteX130" fmla="*/ 1539476 w 2099794"/>
              <a:gd name="connsiteY130" fmla="*/ 2078219 h 2078537"/>
              <a:gd name="connsiteX131" fmla="*/ 1446124 w 2099794"/>
              <a:gd name="connsiteY131" fmla="*/ 2068054 h 2078537"/>
              <a:gd name="connsiteX132" fmla="*/ 1402352 w 2099794"/>
              <a:gd name="connsiteY132" fmla="*/ 2040256 h 2078537"/>
              <a:gd name="connsiteX133" fmla="*/ 1414799 w 2099794"/>
              <a:gd name="connsiteY133" fmla="*/ 1982170 h 2078537"/>
              <a:gd name="connsiteX134" fmla="*/ 1416251 w 2099794"/>
              <a:gd name="connsiteY134" fmla="*/ 1980510 h 2078537"/>
              <a:gd name="connsiteX135" fmla="*/ 1414177 w 2099794"/>
              <a:gd name="connsiteY135" fmla="*/ 1978229 h 2078537"/>
              <a:gd name="connsiteX136" fmla="*/ 1183079 w 2099794"/>
              <a:gd name="connsiteY136" fmla="*/ 1890893 h 2078537"/>
              <a:gd name="connsiteX137" fmla="*/ 989945 w 2099794"/>
              <a:gd name="connsiteY137" fmla="*/ 1796504 h 2078537"/>
              <a:gd name="connsiteX138" fmla="*/ 976460 w 2099794"/>
              <a:gd name="connsiteY138" fmla="*/ 1796711 h 2078537"/>
              <a:gd name="connsiteX139" fmla="*/ 929162 w 2099794"/>
              <a:gd name="connsiteY139" fmla="*/ 1794014 h 2078537"/>
              <a:gd name="connsiteX140" fmla="*/ 906965 w 2099794"/>
              <a:gd name="connsiteY140" fmla="*/ 1771195 h 2078537"/>
              <a:gd name="connsiteX141" fmla="*/ 891614 w 2099794"/>
              <a:gd name="connsiteY141" fmla="*/ 1760407 h 2078537"/>
              <a:gd name="connsiteX142" fmla="*/ 691634 w 2099794"/>
              <a:gd name="connsiteY142" fmla="*/ 1739040 h 2078537"/>
              <a:gd name="connsiteX143" fmla="*/ 213257 w 2099794"/>
              <a:gd name="connsiteY143" fmla="*/ 1914957 h 2078537"/>
              <a:gd name="connsiteX144" fmla="*/ 205530 w 2099794"/>
              <a:gd name="connsiteY144" fmla="*/ 1921388 h 2078537"/>
              <a:gd name="connsiteX145" fmla="*/ 196246 w 2099794"/>
              <a:gd name="connsiteY145" fmla="*/ 1925329 h 2078537"/>
              <a:gd name="connsiteX146" fmla="*/ 197595 w 2099794"/>
              <a:gd name="connsiteY146" fmla="*/ 1924756 h 2078537"/>
              <a:gd name="connsiteX147" fmla="*/ 196454 w 2099794"/>
              <a:gd name="connsiteY147" fmla="*/ 1925537 h 2078537"/>
              <a:gd name="connsiteX148" fmla="*/ 196246 w 2099794"/>
              <a:gd name="connsiteY148" fmla="*/ 1925329 h 2078537"/>
              <a:gd name="connsiteX149" fmla="*/ 170523 w 2099794"/>
              <a:gd name="connsiteY149" fmla="*/ 1933834 h 2078537"/>
              <a:gd name="connsiteX150" fmla="*/ 209514 w 2099794"/>
              <a:gd name="connsiteY150" fmla="*/ 1889738 h 2078537"/>
              <a:gd name="connsiteX151" fmla="*/ 176331 w 2099794"/>
              <a:gd name="connsiteY151" fmla="*/ 1929063 h 2078537"/>
              <a:gd name="connsiteX152" fmla="*/ 170523 w 2099794"/>
              <a:gd name="connsiteY152" fmla="*/ 1933834 h 2078537"/>
              <a:gd name="connsiteX153" fmla="*/ 154965 w 2099794"/>
              <a:gd name="connsiteY153" fmla="*/ 1964538 h 2078537"/>
              <a:gd name="connsiteX154" fmla="*/ 197492 w 2099794"/>
              <a:gd name="connsiteY154" fmla="*/ 1937154 h 2078537"/>
              <a:gd name="connsiteX155" fmla="*/ 550569 w 2099794"/>
              <a:gd name="connsiteY155" fmla="*/ 1811856 h 2078537"/>
              <a:gd name="connsiteX156" fmla="*/ 715283 w 2099794"/>
              <a:gd name="connsiteY156" fmla="*/ 1804595 h 2078537"/>
              <a:gd name="connsiteX157" fmla="*/ 725863 w 2099794"/>
              <a:gd name="connsiteY157" fmla="*/ 1799409 h 2078537"/>
              <a:gd name="connsiteX158" fmla="*/ 796810 w 2099794"/>
              <a:gd name="connsiteY158" fmla="*/ 1798372 h 2078537"/>
              <a:gd name="connsiteX159" fmla="*/ 825646 w 2099794"/>
              <a:gd name="connsiteY159" fmla="*/ 1816419 h 2078537"/>
              <a:gd name="connsiteX160" fmla="*/ 907588 w 2099794"/>
              <a:gd name="connsiteY160" fmla="*/ 1839031 h 2078537"/>
              <a:gd name="connsiteX161" fmla="*/ 929370 w 2099794"/>
              <a:gd name="connsiteY161" fmla="*/ 1852101 h 2078537"/>
              <a:gd name="connsiteX162" fmla="*/ 930407 w 2099794"/>
              <a:gd name="connsiteY162" fmla="*/ 1902096 h 2078537"/>
              <a:gd name="connsiteX163" fmla="*/ 912152 w 2099794"/>
              <a:gd name="connsiteY163" fmla="*/ 1914750 h 2078537"/>
              <a:gd name="connsiteX164" fmla="*/ 753661 w 2099794"/>
              <a:gd name="connsiteY164" fmla="*/ 1956032 h 2078537"/>
              <a:gd name="connsiteX165" fmla="*/ 764863 w 2099794"/>
              <a:gd name="connsiteY165" fmla="*/ 1950431 h 2078537"/>
              <a:gd name="connsiteX166" fmla="*/ 857178 w 2099794"/>
              <a:gd name="connsiteY166" fmla="*/ 1927612 h 2078537"/>
              <a:gd name="connsiteX167" fmla="*/ 916508 w 2099794"/>
              <a:gd name="connsiteY167" fmla="*/ 1901888 h 2078537"/>
              <a:gd name="connsiteX168" fmla="*/ 915471 w 2099794"/>
              <a:gd name="connsiteY168" fmla="*/ 1852723 h 2078537"/>
              <a:gd name="connsiteX169" fmla="*/ 832491 w 2099794"/>
              <a:gd name="connsiteY169" fmla="*/ 1825547 h 2078537"/>
              <a:gd name="connsiteX170" fmla="*/ 809672 w 2099794"/>
              <a:gd name="connsiteY170" fmla="*/ 1821606 h 2078537"/>
              <a:gd name="connsiteX171" fmla="*/ 821497 w 2099794"/>
              <a:gd name="connsiteY171" fmla="*/ 1877409 h 2078537"/>
              <a:gd name="connsiteX172" fmla="*/ 811747 w 2099794"/>
              <a:gd name="connsiteY172" fmla="*/ 1887989 h 2078537"/>
              <a:gd name="connsiteX173" fmla="*/ 743081 w 2099794"/>
              <a:gd name="connsiteY173" fmla="*/ 1878239 h 2078537"/>
              <a:gd name="connsiteX174" fmla="*/ 713831 w 2099794"/>
              <a:gd name="connsiteY174" fmla="*/ 1860606 h 2078537"/>
              <a:gd name="connsiteX175" fmla="*/ 711549 w 2099794"/>
              <a:gd name="connsiteY175" fmla="*/ 1812271 h 2078537"/>
              <a:gd name="connsiteX176" fmla="*/ 639979 w 2099794"/>
              <a:gd name="connsiteY176" fmla="*/ 1811441 h 2078537"/>
              <a:gd name="connsiteX177" fmla="*/ 225497 w 2099794"/>
              <a:gd name="connsiteY177" fmla="*/ 1923463 h 2078537"/>
              <a:gd name="connsiteX178" fmla="*/ 162225 w 2099794"/>
              <a:gd name="connsiteY178" fmla="*/ 1961426 h 2078537"/>
              <a:gd name="connsiteX179" fmla="*/ 154965 w 2099794"/>
              <a:gd name="connsiteY179" fmla="*/ 1964538 h 2078537"/>
              <a:gd name="connsiteX180" fmla="*/ 0 w 2099794"/>
              <a:gd name="connsiteY180" fmla="*/ 771708 h 2078537"/>
              <a:gd name="connsiteX181" fmla="*/ 0 w 2099794"/>
              <a:gd name="connsiteY181" fmla="*/ 753660 h 2078537"/>
              <a:gd name="connsiteX182" fmla="*/ 3319 w 2099794"/>
              <a:gd name="connsiteY182" fmla="*/ 742665 h 2078537"/>
              <a:gd name="connsiteX183" fmla="*/ 38378 w 2099794"/>
              <a:gd name="connsiteY183" fmla="*/ 660101 h 2078537"/>
              <a:gd name="connsiteX184" fmla="*/ 54559 w 2099794"/>
              <a:gd name="connsiteY184" fmla="*/ 648691 h 2078537"/>
              <a:gd name="connsiteX185" fmla="*/ 64517 w 2099794"/>
              <a:gd name="connsiteY185" fmla="*/ 645579 h 2078537"/>
              <a:gd name="connsiteX186" fmla="*/ 74267 w 2099794"/>
              <a:gd name="connsiteY186" fmla="*/ 645164 h 2078537"/>
              <a:gd name="connsiteX187" fmla="*/ 85676 w 2099794"/>
              <a:gd name="connsiteY187" fmla="*/ 648484 h 2078537"/>
              <a:gd name="connsiteX188" fmla="*/ 96671 w 2099794"/>
              <a:gd name="connsiteY188" fmla="*/ 655329 h 2078537"/>
              <a:gd name="connsiteX189" fmla="*/ 108911 w 2099794"/>
              <a:gd name="connsiteY189" fmla="*/ 666117 h 2078537"/>
              <a:gd name="connsiteX190" fmla="*/ 107873 w 2099794"/>
              <a:gd name="connsiteY190" fmla="*/ 610728 h 2078537"/>
              <a:gd name="connsiteX191" fmla="*/ 106836 w 2099794"/>
              <a:gd name="connsiteY191" fmla="*/ 523807 h 2078537"/>
              <a:gd name="connsiteX192" fmla="*/ 106836 w 2099794"/>
              <a:gd name="connsiteY192" fmla="*/ 518828 h 2078537"/>
              <a:gd name="connsiteX193" fmla="*/ 105591 w 2099794"/>
              <a:gd name="connsiteY193" fmla="*/ 474434 h 2078537"/>
              <a:gd name="connsiteX194" fmla="*/ 104969 w 2099794"/>
              <a:gd name="connsiteY194" fmla="*/ 448088 h 2078537"/>
              <a:gd name="connsiteX195" fmla="*/ 103932 w 2099794"/>
              <a:gd name="connsiteY195" fmla="*/ 439998 h 2078537"/>
              <a:gd name="connsiteX196" fmla="*/ 79038 w 2099794"/>
              <a:gd name="connsiteY196" fmla="*/ 446636 h 2078537"/>
              <a:gd name="connsiteX197" fmla="*/ 69081 w 2099794"/>
              <a:gd name="connsiteY197" fmla="*/ 446636 h 2078537"/>
              <a:gd name="connsiteX198" fmla="*/ 13277 w 2099794"/>
              <a:gd name="connsiteY198" fmla="*/ 433360 h 2078537"/>
              <a:gd name="connsiteX199" fmla="*/ 9128 w 2099794"/>
              <a:gd name="connsiteY199" fmla="*/ 428588 h 2078537"/>
              <a:gd name="connsiteX200" fmla="*/ 15351 w 2099794"/>
              <a:gd name="connsiteY200" fmla="*/ 416141 h 2078537"/>
              <a:gd name="connsiteX201" fmla="*/ 70947 w 2099794"/>
              <a:gd name="connsiteY201" fmla="*/ 360960 h 2078537"/>
              <a:gd name="connsiteX202" fmla="*/ 90448 w 2099794"/>
              <a:gd name="connsiteY202" fmla="*/ 363035 h 2078537"/>
              <a:gd name="connsiteX203" fmla="*/ 101235 w 2099794"/>
              <a:gd name="connsiteY203" fmla="*/ 371540 h 2078537"/>
              <a:gd name="connsiteX204" fmla="*/ 98953 w 2099794"/>
              <a:gd name="connsiteY204" fmla="*/ 349135 h 2078537"/>
              <a:gd name="connsiteX205" fmla="*/ 98331 w 2099794"/>
              <a:gd name="connsiteY205" fmla="*/ 339178 h 2078537"/>
              <a:gd name="connsiteX206" fmla="*/ 95634 w 2099794"/>
              <a:gd name="connsiteY206" fmla="*/ 316151 h 2078537"/>
              <a:gd name="connsiteX207" fmla="*/ 94804 w 2099794"/>
              <a:gd name="connsiteY207" fmla="*/ 307853 h 2078537"/>
              <a:gd name="connsiteX208" fmla="*/ 91900 w 2099794"/>
              <a:gd name="connsiteY208" fmla="*/ 288146 h 2078537"/>
              <a:gd name="connsiteX209" fmla="*/ 91693 w 2099794"/>
              <a:gd name="connsiteY209" fmla="*/ 286486 h 2078537"/>
              <a:gd name="connsiteX210" fmla="*/ 78001 w 2099794"/>
              <a:gd name="connsiteY210" fmla="*/ 230890 h 2078537"/>
              <a:gd name="connsiteX211" fmla="*/ 48543 w 2099794"/>
              <a:gd name="connsiteY211" fmla="*/ 227985 h 2078537"/>
              <a:gd name="connsiteX212" fmla="*/ 20538 w 2099794"/>
              <a:gd name="connsiteY212" fmla="*/ 287938 h 2078537"/>
              <a:gd name="connsiteX213" fmla="*/ 18671 w 2099794"/>
              <a:gd name="connsiteY213" fmla="*/ 292709 h 2078537"/>
              <a:gd name="connsiteX214" fmla="*/ 17633 w 2099794"/>
              <a:gd name="connsiteY214" fmla="*/ 296236 h 2078537"/>
              <a:gd name="connsiteX215" fmla="*/ 15766 w 2099794"/>
              <a:gd name="connsiteY215" fmla="*/ 301215 h 2078537"/>
              <a:gd name="connsiteX216" fmla="*/ 9958 w 2099794"/>
              <a:gd name="connsiteY216" fmla="*/ 317811 h 2078537"/>
              <a:gd name="connsiteX217" fmla="*/ 7883 w 2099794"/>
              <a:gd name="connsiteY217" fmla="*/ 317811 h 2078537"/>
              <a:gd name="connsiteX218" fmla="*/ 9128 w 2099794"/>
              <a:gd name="connsiteY218" fmla="*/ 309928 h 2078537"/>
              <a:gd name="connsiteX219" fmla="*/ 9543 w 2099794"/>
              <a:gd name="connsiteY219" fmla="*/ 306401 h 2078537"/>
              <a:gd name="connsiteX220" fmla="*/ 15766 w 2099794"/>
              <a:gd name="connsiteY220" fmla="*/ 283789 h 2078537"/>
              <a:gd name="connsiteX221" fmla="*/ 16181 w 2099794"/>
              <a:gd name="connsiteY221" fmla="*/ 281922 h 2078537"/>
              <a:gd name="connsiteX222" fmla="*/ 18048 w 2099794"/>
              <a:gd name="connsiteY222" fmla="*/ 277566 h 2078537"/>
              <a:gd name="connsiteX223" fmla="*/ 48336 w 2099794"/>
              <a:gd name="connsiteY223" fmla="*/ 216368 h 2078537"/>
              <a:gd name="connsiteX224" fmla="*/ 49373 w 2099794"/>
              <a:gd name="connsiteY224" fmla="*/ 215331 h 2078537"/>
              <a:gd name="connsiteX225" fmla="*/ 70533 w 2099794"/>
              <a:gd name="connsiteY225" fmla="*/ 209315 h 2078537"/>
              <a:gd name="connsiteX226" fmla="*/ 70740 w 2099794"/>
              <a:gd name="connsiteY226" fmla="*/ 209730 h 2078537"/>
              <a:gd name="connsiteX227" fmla="*/ 71155 w 2099794"/>
              <a:gd name="connsiteY227" fmla="*/ 209730 h 2078537"/>
              <a:gd name="connsiteX228" fmla="*/ 80075 w 2099794"/>
              <a:gd name="connsiteY228" fmla="*/ 218028 h 2078537"/>
              <a:gd name="connsiteX229" fmla="*/ 88996 w 2099794"/>
              <a:gd name="connsiteY229" fmla="*/ 235661 h 2078537"/>
              <a:gd name="connsiteX230" fmla="*/ 89411 w 2099794"/>
              <a:gd name="connsiteY230" fmla="*/ 237735 h 2078537"/>
              <a:gd name="connsiteX231" fmla="*/ 94804 w 2099794"/>
              <a:gd name="connsiteY231" fmla="*/ 255784 h 2078537"/>
              <a:gd name="connsiteX232" fmla="*/ 95841 w 2099794"/>
              <a:gd name="connsiteY232" fmla="*/ 260555 h 2078537"/>
              <a:gd name="connsiteX233" fmla="*/ 98538 w 2099794"/>
              <a:gd name="connsiteY233" fmla="*/ 272172 h 2078537"/>
              <a:gd name="connsiteX234" fmla="*/ 98953 w 2099794"/>
              <a:gd name="connsiteY234" fmla="*/ 275491 h 2078537"/>
              <a:gd name="connsiteX235" fmla="*/ 101857 w 2099794"/>
              <a:gd name="connsiteY235" fmla="*/ 291880 h 2078537"/>
              <a:gd name="connsiteX236" fmla="*/ 102272 w 2099794"/>
              <a:gd name="connsiteY236" fmla="*/ 296858 h 2078537"/>
              <a:gd name="connsiteX237" fmla="*/ 104969 w 2099794"/>
              <a:gd name="connsiteY237" fmla="*/ 316566 h 2078537"/>
              <a:gd name="connsiteX238" fmla="*/ 105591 w 2099794"/>
              <a:gd name="connsiteY238" fmla="*/ 324864 h 2078537"/>
              <a:gd name="connsiteX239" fmla="*/ 108288 w 2099794"/>
              <a:gd name="connsiteY239" fmla="*/ 349550 h 2078537"/>
              <a:gd name="connsiteX240" fmla="*/ 108911 w 2099794"/>
              <a:gd name="connsiteY240" fmla="*/ 360960 h 2078537"/>
              <a:gd name="connsiteX241" fmla="*/ 111400 w 2099794"/>
              <a:gd name="connsiteY241" fmla="*/ 393944 h 2078537"/>
              <a:gd name="connsiteX242" fmla="*/ 115964 w 2099794"/>
              <a:gd name="connsiteY242" fmla="*/ 405769 h 2078537"/>
              <a:gd name="connsiteX243" fmla="*/ 114304 w 2099794"/>
              <a:gd name="connsiteY243" fmla="*/ 432322 h 2078537"/>
              <a:gd name="connsiteX244" fmla="*/ 113267 w 2099794"/>
              <a:gd name="connsiteY244" fmla="*/ 436886 h 2078537"/>
              <a:gd name="connsiteX245" fmla="*/ 115757 w 2099794"/>
              <a:gd name="connsiteY245" fmla="*/ 518828 h 2078537"/>
              <a:gd name="connsiteX246" fmla="*/ 130485 w 2099794"/>
              <a:gd name="connsiteY246" fmla="*/ 441657 h 2078537"/>
              <a:gd name="connsiteX247" fmla="*/ 131522 w 2099794"/>
              <a:gd name="connsiteY247" fmla="*/ 436471 h 2078537"/>
              <a:gd name="connsiteX248" fmla="*/ 137746 w 2099794"/>
              <a:gd name="connsiteY248" fmla="*/ 410333 h 2078537"/>
              <a:gd name="connsiteX249" fmla="*/ 137954 w 2099794"/>
              <a:gd name="connsiteY249" fmla="*/ 408673 h 2078537"/>
              <a:gd name="connsiteX250" fmla="*/ 144177 w 2099794"/>
              <a:gd name="connsiteY250" fmla="*/ 383779 h 2078537"/>
              <a:gd name="connsiteX251" fmla="*/ 144799 w 2099794"/>
              <a:gd name="connsiteY251" fmla="*/ 380460 h 2078537"/>
              <a:gd name="connsiteX252" fmla="*/ 150608 w 2099794"/>
              <a:gd name="connsiteY252" fmla="*/ 359508 h 2078537"/>
              <a:gd name="connsiteX253" fmla="*/ 151853 w 2099794"/>
              <a:gd name="connsiteY253" fmla="*/ 354529 h 2078537"/>
              <a:gd name="connsiteX254" fmla="*/ 151853 w 2099794"/>
              <a:gd name="connsiteY254" fmla="*/ 337726 h 2078537"/>
              <a:gd name="connsiteX255" fmla="*/ 150608 w 2099794"/>
              <a:gd name="connsiteY255" fmla="*/ 326731 h 2078537"/>
              <a:gd name="connsiteX256" fmla="*/ 151438 w 2099794"/>
              <a:gd name="connsiteY256" fmla="*/ 323204 h 2078537"/>
              <a:gd name="connsiteX257" fmla="*/ 153097 w 2099794"/>
              <a:gd name="connsiteY257" fmla="*/ 320092 h 2078537"/>
              <a:gd name="connsiteX258" fmla="*/ 156831 w 2099794"/>
              <a:gd name="connsiteY258" fmla="*/ 315529 h 2078537"/>
              <a:gd name="connsiteX259" fmla="*/ 166374 w 2099794"/>
              <a:gd name="connsiteY259" fmla="*/ 306193 h 2078537"/>
              <a:gd name="connsiteX260" fmla="*/ 199773 w 2099794"/>
              <a:gd name="connsiteY260" fmla="*/ 206618 h 2078537"/>
              <a:gd name="connsiteX261" fmla="*/ 200810 w 2099794"/>
              <a:gd name="connsiteY261" fmla="*/ 203092 h 2078537"/>
              <a:gd name="connsiteX262" fmla="*/ 218651 w 2099794"/>
              <a:gd name="connsiteY262" fmla="*/ 157660 h 2078537"/>
              <a:gd name="connsiteX263" fmla="*/ 179443 w 2099794"/>
              <a:gd name="connsiteY263" fmla="*/ 157660 h 2078537"/>
              <a:gd name="connsiteX264" fmla="*/ 172598 w 2099794"/>
              <a:gd name="connsiteY264" fmla="*/ 156831 h 2078537"/>
              <a:gd name="connsiteX265" fmla="*/ 165959 w 2099794"/>
              <a:gd name="connsiteY265" fmla="*/ 155378 h 2078537"/>
              <a:gd name="connsiteX266" fmla="*/ 165129 w 2099794"/>
              <a:gd name="connsiteY266" fmla="*/ 148948 h 2078537"/>
              <a:gd name="connsiteX267" fmla="*/ 189608 w 2099794"/>
              <a:gd name="connsiteY267" fmla="*/ 96671 h 2078537"/>
              <a:gd name="connsiteX268" fmla="*/ 202677 w 2099794"/>
              <a:gd name="connsiteY268" fmla="*/ 85261 h 2078537"/>
              <a:gd name="connsiteX269" fmla="*/ 210561 w 2099794"/>
              <a:gd name="connsiteY269" fmla="*/ 81942 h 2078537"/>
              <a:gd name="connsiteX270" fmla="*/ 220103 w 2099794"/>
              <a:gd name="connsiteY270" fmla="*/ 81734 h 2078537"/>
              <a:gd name="connsiteX271" fmla="*/ 224667 w 2099794"/>
              <a:gd name="connsiteY271" fmla="*/ 83394 h 2078537"/>
              <a:gd name="connsiteX272" fmla="*/ 229853 w 2099794"/>
              <a:gd name="connsiteY272" fmla="*/ 87335 h 2078537"/>
              <a:gd name="connsiteX273" fmla="*/ 230683 w 2099794"/>
              <a:gd name="connsiteY273" fmla="*/ 88373 h 2078537"/>
              <a:gd name="connsiteX274" fmla="*/ 240848 w 2099794"/>
              <a:gd name="connsiteY274" fmla="*/ 104139 h 2078537"/>
              <a:gd name="connsiteX275" fmla="*/ 287731 w 2099794"/>
              <a:gd name="connsiteY275" fmla="*/ 2489 h 2078537"/>
              <a:gd name="connsiteX276" fmla="*/ 289598 w 2099794"/>
              <a:gd name="connsiteY276" fmla="*/ 0 h 2078537"/>
              <a:gd name="connsiteX277" fmla="*/ 290428 w 2099794"/>
              <a:gd name="connsiteY277" fmla="*/ 6638 h 2078537"/>
              <a:gd name="connsiteX278" fmla="*/ 289598 w 2099794"/>
              <a:gd name="connsiteY278" fmla="*/ 6016 h 2078537"/>
              <a:gd name="connsiteX279" fmla="*/ 283997 w 2099794"/>
              <a:gd name="connsiteY279" fmla="*/ 20329 h 2078537"/>
              <a:gd name="connsiteX280" fmla="*/ 246242 w 2099794"/>
              <a:gd name="connsiteY280" fmla="*/ 109325 h 2078537"/>
              <a:gd name="connsiteX281" fmla="*/ 246034 w 2099794"/>
              <a:gd name="connsiteY281" fmla="*/ 114511 h 2078537"/>
              <a:gd name="connsiteX282" fmla="*/ 237114 w 2099794"/>
              <a:gd name="connsiteY282" fmla="*/ 149362 h 2078537"/>
              <a:gd name="connsiteX283" fmla="*/ 222800 w 2099794"/>
              <a:gd name="connsiteY283" fmla="*/ 167825 h 2078537"/>
              <a:gd name="connsiteX284" fmla="*/ 183592 w 2099794"/>
              <a:gd name="connsiteY284" fmla="*/ 279225 h 2078537"/>
              <a:gd name="connsiteX285" fmla="*/ 181518 w 2099794"/>
              <a:gd name="connsiteY285" fmla="*/ 286278 h 2078537"/>
              <a:gd name="connsiteX286" fmla="*/ 213257 w 2099794"/>
              <a:gd name="connsiteY286" fmla="*/ 283582 h 2078537"/>
              <a:gd name="connsiteX287" fmla="*/ 236077 w 2099794"/>
              <a:gd name="connsiteY287" fmla="*/ 306608 h 2078537"/>
              <a:gd name="connsiteX288" fmla="*/ 254332 w 2099794"/>
              <a:gd name="connsiteY288" fmla="*/ 363242 h 2078537"/>
              <a:gd name="connsiteX289" fmla="*/ 251220 w 2099794"/>
              <a:gd name="connsiteY289" fmla="*/ 368428 h 2078537"/>
              <a:gd name="connsiteX290" fmla="*/ 172390 w 2099794"/>
              <a:gd name="connsiteY290" fmla="*/ 358470 h 2078537"/>
              <a:gd name="connsiteX291" fmla="*/ 161603 w 2099794"/>
              <a:gd name="connsiteY291" fmla="*/ 351832 h 2078537"/>
              <a:gd name="connsiteX292" fmla="*/ 147081 w 2099794"/>
              <a:gd name="connsiteY292" fmla="*/ 408258 h 2078537"/>
              <a:gd name="connsiteX293" fmla="*/ 116586 w 2099794"/>
              <a:gd name="connsiteY293" fmla="*/ 609276 h 2078537"/>
              <a:gd name="connsiteX294" fmla="*/ 117831 w 2099794"/>
              <a:gd name="connsiteY294" fmla="*/ 676489 h 2078537"/>
              <a:gd name="connsiteX295" fmla="*/ 123225 w 2099794"/>
              <a:gd name="connsiteY295" fmla="*/ 685410 h 2078537"/>
              <a:gd name="connsiteX296" fmla="*/ 132560 w 2099794"/>
              <a:gd name="connsiteY296" fmla="*/ 731878 h 2078537"/>
              <a:gd name="connsiteX297" fmla="*/ 130693 w 2099794"/>
              <a:gd name="connsiteY297" fmla="*/ 743910 h 2078537"/>
              <a:gd name="connsiteX298" fmla="*/ 206619 w 2099794"/>
              <a:gd name="connsiteY298" fmla="*/ 905097 h 2078537"/>
              <a:gd name="connsiteX299" fmla="*/ 327769 w 2099794"/>
              <a:gd name="connsiteY299" fmla="*/ 1078732 h 2078537"/>
              <a:gd name="connsiteX300" fmla="*/ 376934 w 2099794"/>
              <a:gd name="connsiteY300" fmla="*/ 1155488 h 2078537"/>
              <a:gd name="connsiteX301" fmla="*/ 378594 w 2099794"/>
              <a:gd name="connsiteY301" fmla="*/ 1158392 h 2078537"/>
              <a:gd name="connsiteX302" fmla="*/ 380668 w 2099794"/>
              <a:gd name="connsiteY302" fmla="*/ 1161919 h 2078537"/>
              <a:gd name="connsiteX303" fmla="*/ 380046 w 2099794"/>
              <a:gd name="connsiteY303" fmla="*/ 1157147 h 2078537"/>
              <a:gd name="connsiteX304" fmla="*/ 378801 w 2099794"/>
              <a:gd name="connsiteY304" fmla="*/ 1153413 h 2078537"/>
              <a:gd name="connsiteX305" fmla="*/ 324865 w 2099794"/>
              <a:gd name="connsiteY305" fmla="*/ 1032886 h 2078537"/>
              <a:gd name="connsiteX306" fmla="*/ 323413 w 2099794"/>
              <a:gd name="connsiteY306" fmla="*/ 1029981 h 2078537"/>
              <a:gd name="connsiteX307" fmla="*/ 294370 w 2099794"/>
              <a:gd name="connsiteY307" fmla="*/ 1003013 h 2078537"/>
              <a:gd name="connsiteX308" fmla="*/ 278396 w 2099794"/>
              <a:gd name="connsiteY308" fmla="*/ 995130 h 2078537"/>
              <a:gd name="connsiteX309" fmla="*/ 272588 w 2099794"/>
              <a:gd name="connsiteY309" fmla="*/ 949491 h 2078537"/>
              <a:gd name="connsiteX310" fmla="*/ 276529 w 2099794"/>
              <a:gd name="connsiteY310" fmla="*/ 923975 h 2078537"/>
              <a:gd name="connsiteX311" fmla="*/ 250805 w 2099794"/>
              <a:gd name="connsiteY311" fmla="*/ 835187 h 2078537"/>
              <a:gd name="connsiteX312" fmla="*/ 248109 w 2099794"/>
              <a:gd name="connsiteY312" fmla="*/ 814028 h 2078537"/>
              <a:gd name="connsiteX313" fmla="*/ 227364 w 2099794"/>
              <a:gd name="connsiteY313" fmla="*/ 817762 h 2078537"/>
              <a:gd name="connsiteX314" fmla="*/ 186497 w 2099794"/>
              <a:gd name="connsiteY314" fmla="*/ 814857 h 2078537"/>
              <a:gd name="connsiteX315" fmla="*/ 182555 w 2099794"/>
              <a:gd name="connsiteY315" fmla="*/ 808841 h 2078537"/>
              <a:gd name="connsiteX316" fmla="*/ 206619 w 2099794"/>
              <a:gd name="connsiteY316" fmla="*/ 757187 h 2078537"/>
              <a:gd name="connsiteX317" fmla="*/ 215954 w 2099794"/>
              <a:gd name="connsiteY317" fmla="*/ 748059 h 2078537"/>
              <a:gd name="connsiteX318" fmla="*/ 253502 w 2099794"/>
              <a:gd name="connsiteY318" fmla="*/ 755734 h 2078537"/>
              <a:gd name="connsiteX319" fmla="*/ 257444 w 2099794"/>
              <a:gd name="connsiteY319" fmla="*/ 763617 h 2078537"/>
              <a:gd name="connsiteX320" fmla="*/ 360338 w 2099794"/>
              <a:gd name="connsiteY320" fmla="*/ 707606 h 2078537"/>
              <a:gd name="connsiteX321" fmla="*/ 361168 w 2099794"/>
              <a:gd name="connsiteY321" fmla="*/ 709681 h 2078537"/>
              <a:gd name="connsiteX322" fmla="*/ 335652 w 2099794"/>
              <a:gd name="connsiteY322" fmla="*/ 716942 h 2078537"/>
              <a:gd name="connsiteX323" fmla="*/ 286279 w 2099794"/>
              <a:gd name="connsiteY323" fmla="*/ 740383 h 2078537"/>
              <a:gd name="connsiteX324" fmla="*/ 268854 w 2099794"/>
              <a:gd name="connsiteY324" fmla="*/ 759883 h 2078537"/>
              <a:gd name="connsiteX325" fmla="*/ 266987 w 2099794"/>
              <a:gd name="connsiteY325" fmla="*/ 780421 h 2078537"/>
              <a:gd name="connsiteX326" fmla="*/ 261800 w 2099794"/>
              <a:gd name="connsiteY326" fmla="*/ 803240 h 2078537"/>
              <a:gd name="connsiteX327" fmla="*/ 256822 w 2099794"/>
              <a:gd name="connsiteY327" fmla="*/ 812990 h 2078537"/>
              <a:gd name="connsiteX328" fmla="*/ 282960 w 2099794"/>
              <a:gd name="connsiteY328" fmla="*/ 916507 h 2078537"/>
              <a:gd name="connsiteX329" fmla="*/ 285449 w 2099794"/>
              <a:gd name="connsiteY329" fmla="*/ 913395 h 2078537"/>
              <a:gd name="connsiteX330" fmla="*/ 342705 w 2099794"/>
              <a:gd name="connsiteY330" fmla="*/ 895347 h 2078537"/>
              <a:gd name="connsiteX331" fmla="*/ 373408 w 2099794"/>
              <a:gd name="connsiteY331" fmla="*/ 916922 h 2078537"/>
              <a:gd name="connsiteX332" fmla="*/ 415934 w 2099794"/>
              <a:gd name="connsiteY332" fmla="*/ 978742 h 2078537"/>
              <a:gd name="connsiteX333" fmla="*/ 417387 w 2099794"/>
              <a:gd name="connsiteY333" fmla="*/ 984135 h 2078537"/>
              <a:gd name="connsiteX334" fmla="*/ 365525 w 2099794"/>
              <a:gd name="connsiteY334" fmla="*/ 1001768 h 2078537"/>
              <a:gd name="connsiteX335" fmla="*/ 329844 w 2099794"/>
              <a:gd name="connsiteY335" fmla="*/ 1007162 h 2078537"/>
              <a:gd name="connsiteX336" fmla="*/ 325487 w 2099794"/>
              <a:gd name="connsiteY336" fmla="*/ 1014423 h 2078537"/>
              <a:gd name="connsiteX337" fmla="*/ 383988 w 2099794"/>
              <a:gd name="connsiteY337" fmla="*/ 1143663 h 2078537"/>
              <a:gd name="connsiteX338" fmla="*/ 431286 w 2099794"/>
              <a:gd name="connsiteY338" fmla="*/ 1296968 h 2078537"/>
              <a:gd name="connsiteX339" fmla="*/ 433153 w 2099794"/>
              <a:gd name="connsiteY339" fmla="*/ 1397788 h 2078537"/>
              <a:gd name="connsiteX340" fmla="*/ 425477 w 2099794"/>
              <a:gd name="connsiteY340" fmla="*/ 1462097 h 2078537"/>
              <a:gd name="connsiteX341" fmla="*/ 425685 w 2099794"/>
              <a:gd name="connsiteY341" fmla="*/ 1468320 h 2078537"/>
              <a:gd name="connsiteX342" fmla="*/ 430041 w 2099794"/>
              <a:gd name="connsiteY342" fmla="*/ 1464171 h 2078537"/>
              <a:gd name="connsiteX343" fmla="*/ 493106 w 2099794"/>
              <a:gd name="connsiteY343" fmla="*/ 1440729 h 2078537"/>
              <a:gd name="connsiteX344" fmla="*/ 548494 w 2099794"/>
              <a:gd name="connsiteY344" fmla="*/ 1469772 h 2078537"/>
              <a:gd name="connsiteX345" fmla="*/ 627740 w 2099794"/>
              <a:gd name="connsiteY345" fmla="*/ 1579098 h 2078537"/>
              <a:gd name="connsiteX346" fmla="*/ 624420 w 2099794"/>
              <a:gd name="connsiteY346" fmla="*/ 1586358 h 2078537"/>
              <a:gd name="connsiteX347" fmla="*/ 563431 w 2099794"/>
              <a:gd name="connsiteY347" fmla="*/ 1609385 h 2078537"/>
              <a:gd name="connsiteX348" fmla="*/ 468004 w 2099794"/>
              <a:gd name="connsiteY348" fmla="*/ 1621417 h 2078537"/>
              <a:gd name="connsiteX349" fmla="*/ 413653 w 2099794"/>
              <a:gd name="connsiteY349" fmla="*/ 1604199 h 2078537"/>
              <a:gd name="connsiteX350" fmla="*/ 394982 w 2099794"/>
              <a:gd name="connsiteY350" fmla="*/ 1584699 h 2078537"/>
              <a:gd name="connsiteX351" fmla="*/ 392285 w 2099794"/>
              <a:gd name="connsiteY351" fmla="*/ 1589885 h 2078537"/>
              <a:gd name="connsiteX352" fmla="*/ 356397 w 2099794"/>
              <a:gd name="connsiteY352" fmla="*/ 1676184 h 2078537"/>
              <a:gd name="connsiteX353" fmla="*/ 276788 w 2099794"/>
              <a:gd name="connsiteY353" fmla="*/ 1810014 h 2078537"/>
              <a:gd name="connsiteX354" fmla="*/ 231210 w 2099794"/>
              <a:gd name="connsiteY354" fmla="*/ 1864027 h 2078537"/>
              <a:gd name="connsiteX355" fmla="*/ 320404 w 2099794"/>
              <a:gd name="connsiteY355" fmla="*/ 1734347 h 2078537"/>
              <a:gd name="connsiteX356" fmla="*/ 387722 w 2099794"/>
              <a:gd name="connsiteY356" fmla="*/ 1584906 h 2078537"/>
              <a:gd name="connsiteX357" fmla="*/ 390626 w 2099794"/>
              <a:gd name="connsiteY357" fmla="*/ 1567273 h 2078537"/>
              <a:gd name="connsiteX358" fmla="*/ 396227 w 2099794"/>
              <a:gd name="connsiteY358" fmla="*/ 1542794 h 2078537"/>
              <a:gd name="connsiteX359" fmla="*/ 411786 w 2099794"/>
              <a:gd name="connsiteY359" fmla="*/ 1496533 h 2078537"/>
              <a:gd name="connsiteX360" fmla="*/ 427552 w 2099794"/>
              <a:gd name="connsiteY360" fmla="*/ 1352356 h 2078537"/>
              <a:gd name="connsiteX361" fmla="*/ 416764 w 2099794"/>
              <a:gd name="connsiteY361" fmla="*/ 1313978 h 2078537"/>
              <a:gd name="connsiteX362" fmla="*/ 328599 w 2099794"/>
              <a:gd name="connsiteY362" fmla="*/ 1192828 h 2078537"/>
              <a:gd name="connsiteX363" fmla="*/ 223007 w 2099794"/>
              <a:gd name="connsiteY363" fmla="*/ 1107567 h 2078537"/>
              <a:gd name="connsiteX364" fmla="*/ 177784 w 2099794"/>
              <a:gd name="connsiteY364" fmla="*/ 1091179 h 2078537"/>
              <a:gd name="connsiteX365" fmla="*/ 114927 w 2099794"/>
              <a:gd name="connsiteY365" fmla="*/ 1119599 h 2078537"/>
              <a:gd name="connsiteX366" fmla="*/ 94597 w 2099794"/>
              <a:gd name="connsiteY366" fmla="*/ 1200297 h 2078537"/>
              <a:gd name="connsiteX367" fmla="*/ 100198 w 2099794"/>
              <a:gd name="connsiteY367" fmla="*/ 1195318 h 2078537"/>
              <a:gd name="connsiteX368" fmla="*/ 170108 w 2099794"/>
              <a:gd name="connsiteY368" fmla="*/ 1195110 h 2078537"/>
              <a:gd name="connsiteX369" fmla="*/ 200188 w 2099794"/>
              <a:gd name="connsiteY369" fmla="*/ 1263568 h 2078537"/>
              <a:gd name="connsiteX370" fmla="*/ 204544 w 2099794"/>
              <a:gd name="connsiteY370" fmla="*/ 1296138 h 2078537"/>
              <a:gd name="connsiteX371" fmla="*/ 198529 w 2099794"/>
              <a:gd name="connsiteY371" fmla="*/ 1302569 h 2078537"/>
              <a:gd name="connsiteX372" fmla="*/ 95011 w 2099794"/>
              <a:gd name="connsiteY372" fmla="*/ 1283898 h 2078537"/>
              <a:gd name="connsiteX373" fmla="*/ 100820 w 2099794"/>
              <a:gd name="connsiteY373" fmla="*/ 1338457 h 2078537"/>
              <a:gd name="connsiteX374" fmla="*/ 118246 w 2099794"/>
              <a:gd name="connsiteY374" fmla="*/ 1444671 h 2078537"/>
              <a:gd name="connsiteX375" fmla="*/ 125507 w 2099794"/>
              <a:gd name="connsiteY375" fmla="*/ 1455458 h 2078537"/>
              <a:gd name="connsiteX376" fmla="*/ 134012 w 2099794"/>
              <a:gd name="connsiteY376" fmla="*/ 1495081 h 2078537"/>
              <a:gd name="connsiteX377" fmla="*/ 131522 w 2099794"/>
              <a:gd name="connsiteY377" fmla="*/ 1508565 h 2078537"/>
              <a:gd name="connsiteX378" fmla="*/ 150400 w 2099794"/>
              <a:gd name="connsiteY378" fmla="*/ 1595901 h 2078537"/>
              <a:gd name="connsiteX379" fmla="*/ 123639 w 2099794"/>
              <a:gd name="connsiteY379" fmla="*/ 1507735 h 2078537"/>
              <a:gd name="connsiteX380" fmla="*/ 25724 w 2099794"/>
              <a:gd name="connsiteY380" fmla="*/ 1532214 h 2078537"/>
              <a:gd name="connsiteX381" fmla="*/ 18048 w 2099794"/>
              <a:gd name="connsiteY381" fmla="*/ 1524539 h 2078537"/>
              <a:gd name="connsiteX382" fmla="*/ 37963 w 2099794"/>
              <a:gd name="connsiteY382" fmla="*/ 1449650 h 2078537"/>
              <a:gd name="connsiteX383" fmla="*/ 56634 w 2099794"/>
              <a:gd name="connsiteY383" fmla="*/ 1427038 h 2078537"/>
              <a:gd name="connsiteX384" fmla="*/ 100820 w 2099794"/>
              <a:gd name="connsiteY384" fmla="*/ 1427453 h 2078537"/>
              <a:gd name="connsiteX385" fmla="*/ 107666 w 2099794"/>
              <a:gd name="connsiteY385" fmla="*/ 1433261 h 2078537"/>
              <a:gd name="connsiteX386" fmla="*/ 99575 w 2099794"/>
              <a:gd name="connsiteY386" fmla="*/ 1387000 h 2078537"/>
              <a:gd name="connsiteX387" fmla="*/ 86921 w 2099794"/>
              <a:gd name="connsiteY387" fmla="*/ 1284314 h 2078537"/>
              <a:gd name="connsiteX388" fmla="*/ 81942 w 2099794"/>
              <a:gd name="connsiteY388" fmla="*/ 1273733 h 2078537"/>
              <a:gd name="connsiteX389" fmla="*/ 72192 w 2099794"/>
              <a:gd name="connsiteY389" fmla="*/ 1262738 h 2078537"/>
              <a:gd name="connsiteX390" fmla="*/ 80490 w 2099794"/>
              <a:gd name="connsiteY390" fmla="*/ 1218344 h 2078537"/>
              <a:gd name="connsiteX391" fmla="*/ 85676 w 2099794"/>
              <a:gd name="connsiteY391" fmla="*/ 1208387 h 2078537"/>
              <a:gd name="connsiteX392" fmla="*/ 100405 w 2099794"/>
              <a:gd name="connsiteY392" fmla="*/ 1131424 h 2078537"/>
              <a:gd name="connsiteX393" fmla="*/ 157246 w 2099794"/>
              <a:gd name="connsiteY393" fmla="*/ 1082880 h 2078537"/>
              <a:gd name="connsiteX394" fmla="*/ 203922 w 2099794"/>
              <a:gd name="connsiteY394" fmla="*/ 1090349 h 2078537"/>
              <a:gd name="connsiteX395" fmla="*/ 288769 w 2099794"/>
              <a:gd name="connsiteY395" fmla="*/ 1144285 h 2078537"/>
              <a:gd name="connsiteX396" fmla="*/ 419254 w 2099794"/>
              <a:gd name="connsiteY396" fmla="*/ 1302569 h 2078537"/>
              <a:gd name="connsiteX397" fmla="*/ 425270 w 2099794"/>
              <a:gd name="connsiteY397" fmla="*/ 1313148 h 2078537"/>
              <a:gd name="connsiteX398" fmla="*/ 414690 w 2099794"/>
              <a:gd name="connsiteY398" fmla="*/ 1258382 h 2078537"/>
              <a:gd name="connsiteX399" fmla="*/ 340838 w 2099794"/>
              <a:gd name="connsiteY399" fmla="*/ 1111509 h 2078537"/>
              <a:gd name="connsiteX400" fmla="*/ 227571 w 2099794"/>
              <a:gd name="connsiteY400" fmla="*/ 951358 h 2078537"/>
              <a:gd name="connsiteX401" fmla="*/ 134219 w 2099794"/>
              <a:gd name="connsiteY401" fmla="*/ 781251 h 2078537"/>
              <a:gd name="connsiteX402" fmla="*/ 123639 w 2099794"/>
              <a:gd name="connsiteY402" fmla="*/ 749303 h 2078537"/>
              <a:gd name="connsiteX403" fmla="*/ 118661 w 2099794"/>
              <a:gd name="connsiteY403" fmla="*/ 746607 h 2078537"/>
              <a:gd name="connsiteX404" fmla="*/ 23857 w 2099794"/>
              <a:gd name="connsiteY404" fmla="*/ 771293 h 2078537"/>
              <a:gd name="connsiteX405" fmla="*/ 0 w 2099794"/>
              <a:gd name="connsiteY405" fmla="*/ 771708 h 207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2099794" h="2078537">
                <a:moveTo>
                  <a:pt x="989322" y="1788413"/>
                </a:moveTo>
                <a:cubicBezTo>
                  <a:pt x="989945" y="1788828"/>
                  <a:pt x="990567" y="1789450"/>
                  <a:pt x="991189" y="1789658"/>
                </a:cubicBezTo>
                <a:cubicBezTo>
                  <a:pt x="992641" y="1790072"/>
                  <a:pt x="993056" y="1789243"/>
                  <a:pt x="992849" y="1788205"/>
                </a:cubicBezTo>
                <a:cubicBezTo>
                  <a:pt x="992641" y="1787791"/>
                  <a:pt x="991811" y="1787376"/>
                  <a:pt x="991189" y="1786754"/>
                </a:cubicBezTo>
                <a:cubicBezTo>
                  <a:pt x="990359" y="1787376"/>
                  <a:pt x="989945" y="1787998"/>
                  <a:pt x="989322" y="1788413"/>
                </a:cubicBezTo>
                <a:close/>
                <a:moveTo>
                  <a:pt x="424025" y="1472262"/>
                </a:moveTo>
                <a:cubicBezTo>
                  <a:pt x="424233" y="1473092"/>
                  <a:pt x="424648" y="1473092"/>
                  <a:pt x="424855" y="1472262"/>
                </a:cubicBezTo>
                <a:cubicBezTo>
                  <a:pt x="425062" y="1471847"/>
                  <a:pt x="425270" y="1471432"/>
                  <a:pt x="425270" y="1470810"/>
                </a:cubicBezTo>
                <a:cubicBezTo>
                  <a:pt x="425477" y="1470810"/>
                  <a:pt x="424855" y="1470602"/>
                  <a:pt x="424025" y="1470187"/>
                </a:cubicBezTo>
                <a:cubicBezTo>
                  <a:pt x="424025" y="1471017"/>
                  <a:pt x="423818" y="1471639"/>
                  <a:pt x="424025" y="1472262"/>
                </a:cubicBezTo>
                <a:close/>
                <a:moveTo>
                  <a:pt x="209514" y="1889738"/>
                </a:moveTo>
                <a:lnTo>
                  <a:pt x="231210" y="1864027"/>
                </a:lnTo>
                <a:lnTo>
                  <a:pt x="227571" y="1869318"/>
                </a:lnTo>
                <a:close/>
                <a:moveTo>
                  <a:pt x="197595" y="1924756"/>
                </a:moveTo>
                <a:lnTo>
                  <a:pt x="294784" y="1858272"/>
                </a:lnTo>
                <a:cubicBezTo>
                  <a:pt x="328806" y="1837890"/>
                  <a:pt x="364072" y="1819530"/>
                  <a:pt x="400583" y="1803142"/>
                </a:cubicBezTo>
                <a:cubicBezTo>
                  <a:pt x="423402" y="1792977"/>
                  <a:pt x="446637" y="1784057"/>
                  <a:pt x="470078" y="1775551"/>
                </a:cubicBezTo>
                <a:cubicBezTo>
                  <a:pt x="488749" y="1768913"/>
                  <a:pt x="507626" y="1763104"/>
                  <a:pt x="526919" y="1758333"/>
                </a:cubicBezTo>
                <a:cubicBezTo>
                  <a:pt x="538951" y="1755429"/>
                  <a:pt x="550776" y="1750035"/>
                  <a:pt x="563015" y="1748790"/>
                </a:cubicBezTo>
                <a:cubicBezTo>
                  <a:pt x="583345" y="1746508"/>
                  <a:pt x="603260" y="1741115"/>
                  <a:pt x="623590" y="1739248"/>
                </a:cubicBezTo>
                <a:cubicBezTo>
                  <a:pt x="624420" y="1739248"/>
                  <a:pt x="625042" y="1738625"/>
                  <a:pt x="625872" y="1738418"/>
                </a:cubicBezTo>
                <a:cubicBezTo>
                  <a:pt x="626909" y="1738418"/>
                  <a:pt x="628154" y="1738211"/>
                  <a:pt x="629191" y="1738211"/>
                </a:cubicBezTo>
                <a:cubicBezTo>
                  <a:pt x="637489" y="1737381"/>
                  <a:pt x="645787" y="1737173"/>
                  <a:pt x="653878" y="1735099"/>
                </a:cubicBezTo>
                <a:cubicBezTo>
                  <a:pt x="656160" y="1735099"/>
                  <a:pt x="658234" y="1734891"/>
                  <a:pt x="660516" y="1734891"/>
                </a:cubicBezTo>
                <a:cubicBezTo>
                  <a:pt x="676905" y="1733854"/>
                  <a:pt x="693293" y="1732817"/>
                  <a:pt x="709889" y="1731780"/>
                </a:cubicBezTo>
                <a:cubicBezTo>
                  <a:pt x="720261" y="1731780"/>
                  <a:pt x="730634" y="1731780"/>
                  <a:pt x="741214" y="1731780"/>
                </a:cubicBezTo>
                <a:cubicBezTo>
                  <a:pt x="757602" y="1732817"/>
                  <a:pt x="773991" y="1733854"/>
                  <a:pt x="790586" y="1734891"/>
                </a:cubicBezTo>
                <a:cubicBezTo>
                  <a:pt x="792246" y="1734891"/>
                  <a:pt x="793906" y="1734891"/>
                  <a:pt x="795565" y="1735099"/>
                </a:cubicBezTo>
                <a:cubicBezTo>
                  <a:pt x="811746" y="1737381"/>
                  <a:pt x="828134" y="1739870"/>
                  <a:pt x="844316" y="1741944"/>
                </a:cubicBezTo>
                <a:lnTo>
                  <a:pt x="882690" y="1748134"/>
                </a:lnTo>
                <a:lnTo>
                  <a:pt x="882901" y="1748375"/>
                </a:lnTo>
                <a:lnTo>
                  <a:pt x="882901" y="1749205"/>
                </a:lnTo>
                <a:cubicBezTo>
                  <a:pt x="883316" y="1749205"/>
                  <a:pt x="883523" y="1748998"/>
                  <a:pt x="883938" y="1748998"/>
                </a:cubicBezTo>
                <a:cubicBezTo>
                  <a:pt x="883523" y="1748790"/>
                  <a:pt x="883109" y="1748583"/>
                  <a:pt x="882901" y="1748375"/>
                </a:cubicBezTo>
                <a:lnTo>
                  <a:pt x="882901" y="1748168"/>
                </a:lnTo>
                <a:lnTo>
                  <a:pt x="882690" y="1748134"/>
                </a:lnTo>
                <a:lnTo>
                  <a:pt x="877092" y="1741737"/>
                </a:lnTo>
                <a:cubicBezTo>
                  <a:pt x="873566" y="1737381"/>
                  <a:pt x="869624" y="1733024"/>
                  <a:pt x="868587" y="1727631"/>
                </a:cubicBezTo>
                <a:cubicBezTo>
                  <a:pt x="866305" y="1716636"/>
                  <a:pt x="867757" y="1705849"/>
                  <a:pt x="874188" y="1696306"/>
                </a:cubicBezTo>
                <a:cubicBezTo>
                  <a:pt x="883523" y="1682407"/>
                  <a:pt x="894311" y="1670375"/>
                  <a:pt x="909869" y="1662699"/>
                </a:cubicBezTo>
                <a:cubicBezTo>
                  <a:pt x="923353" y="1656061"/>
                  <a:pt x="937252" y="1650252"/>
                  <a:pt x="951359" y="1647555"/>
                </a:cubicBezTo>
                <a:cubicBezTo>
                  <a:pt x="972934" y="1643407"/>
                  <a:pt x="995338" y="1641747"/>
                  <a:pt x="1017535" y="1641124"/>
                </a:cubicBezTo>
                <a:cubicBezTo>
                  <a:pt x="1020854" y="1641124"/>
                  <a:pt x="1024174" y="1641124"/>
                  <a:pt x="1027493" y="1641124"/>
                </a:cubicBezTo>
                <a:cubicBezTo>
                  <a:pt x="1031849" y="1641124"/>
                  <a:pt x="1036206" y="1641332"/>
                  <a:pt x="1040562" y="1641332"/>
                </a:cubicBezTo>
                <a:cubicBezTo>
                  <a:pt x="1038487" y="1691120"/>
                  <a:pt x="1028945" y="1738625"/>
                  <a:pt x="997620" y="1780737"/>
                </a:cubicBezTo>
                <a:cubicBezTo>
                  <a:pt x="1010067" y="1783642"/>
                  <a:pt x="1021477" y="1788413"/>
                  <a:pt x="1033301" y="1792562"/>
                </a:cubicBezTo>
                <a:cubicBezTo>
                  <a:pt x="1067945" y="1805216"/>
                  <a:pt x="1102174" y="1818493"/>
                  <a:pt x="1137025" y="1830525"/>
                </a:cubicBezTo>
                <a:cubicBezTo>
                  <a:pt x="1151962" y="1835711"/>
                  <a:pt x="1166276" y="1843179"/>
                  <a:pt x="1181627" y="1846914"/>
                </a:cubicBezTo>
                <a:cubicBezTo>
                  <a:pt x="1183079" y="1848365"/>
                  <a:pt x="1184946" y="1849403"/>
                  <a:pt x="1186191" y="1847536"/>
                </a:cubicBezTo>
                <a:cubicBezTo>
                  <a:pt x="1186813" y="1846706"/>
                  <a:pt x="1184738" y="1845669"/>
                  <a:pt x="1183494" y="1845254"/>
                </a:cubicBezTo>
                <a:cubicBezTo>
                  <a:pt x="1165238" y="1828865"/>
                  <a:pt x="1170425" y="1808743"/>
                  <a:pt x="1186813" y="1794429"/>
                </a:cubicBezTo>
                <a:cubicBezTo>
                  <a:pt x="1205483" y="1778248"/>
                  <a:pt x="1228096" y="1774721"/>
                  <a:pt x="1250915" y="1771195"/>
                </a:cubicBezTo>
                <a:cubicBezTo>
                  <a:pt x="1262739" y="1769328"/>
                  <a:pt x="1274771" y="1770780"/>
                  <a:pt x="1286596" y="1768705"/>
                </a:cubicBezTo>
                <a:cubicBezTo>
                  <a:pt x="1289708" y="1768083"/>
                  <a:pt x="1294271" y="1769535"/>
                  <a:pt x="1293649" y="1775759"/>
                </a:cubicBezTo>
                <a:cubicBezTo>
                  <a:pt x="1291989" y="1791110"/>
                  <a:pt x="1289500" y="1806254"/>
                  <a:pt x="1285766" y="1821397"/>
                </a:cubicBezTo>
                <a:cubicBezTo>
                  <a:pt x="1280995" y="1841105"/>
                  <a:pt x="1271660" y="1858116"/>
                  <a:pt x="1258175" y="1872845"/>
                </a:cubicBezTo>
                <a:cubicBezTo>
                  <a:pt x="1257553" y="1875541"/>
                  <a:pt x="1259628" y="1874504"/>
                  <a:pt x="1260665" y="1874712"/>
                </a:cubicBezTo>
                <a:cubicBezTo>
                  <a:pt x="1278090" y="1880728"/>
                  <a:pt x="1295309" y="1886744"/>
                  <a:pt x="1313564" y="1890063"/>
                </a:cubicBezTo>
                <a:cubicBezTo>
                  <a:pt x="1320825" y="1891515"/>
                  <a:pt x="1328085" y="1895041"/>
                  <a:pt x="1335761" y="1896494"/>
                </a:cubicBezTo>
                <a:cubicBezTo>
                  <a:pt x="1356299" y="1900435"/>
                  <a:pt x="1376421" y="1906037"/>
                  <a:pt x="1397166" y="1908526"/>
                </a:cubicBezTo>
                <a:cubicBezTo>
                  <a:pt x="1435751" y="1913090"/>
                  <a:pt x="1474337" y="1916409"/>
                  <a:pt x="1512922" y="1909563"/>
                </a:cubicBezTo>
                <a:cubicBezTo>
                  <a:pt x="1546736" y="1903547"/>
                  <a:pt x="1578683" y="1892552"/>
                  <a:pt x="1608971" y="1876579"/>
                </a:cubicBezTo>
                <a:cubicBezTo>
                  <a:pt x="1612290" y="1874712"/>
                  <a:pt x="1614157" y="1872845"/>
                  <a:pt x="1614987" y="1868696"/>
                </a:cubicBezTo>
                <a:cubicBezTo>
                  <a:pt x="1616232" y="1862472"/>
                  <a:pt x="1619136" y="1856664"/>
                  <a:pt x="1625774" y="1853344"/>
                </a:cubicBezTo>
                <a:cubicBezTo>
                  <a:pt x="1629301" y="1851685"/>
                  <a:pt x="1630961" y="1847743"/>
                  <a:pt x="1633035" y="1844424"/>
                </a:cubicBezTo>
                <a:cubicBezTo>
                  <a:pt x="1643200" y="1828865"/>
                  <a:pt x="1652328" y="1825132"/>
                  <a:pt x="1670791" y="1828658"/>
                </a:cubicBezTo>
                <a:cubicBezTo>
                  <a:pt x="1674732" y="1829488"/>
                  <a:pt x="1678259" y="1828243"/>
                  <a:pt x="1681163" y="1825754"/>
                </a:cubicBezTo>
                <a:cubicBezTo>
                  <a:pt x="1709376" y="1801067"/>
                  <a:pt x="1734477" y="1773477"/>
                  <a:pt x="1756674" y="1743189"/>
                </a:cubicBezTo>
                <a:cubicBezTo>
                  <a:pt x="1763728" y="1733439"/>
                  <a:pt x="1770366" y="1723482"/>
                  <a:pt x="1777212" y="1713524"/>
                </a:cubicBezTo>
                <a:cubicBezTo>
                  <a:pt x="1778249" y="1714146"/>
                  <a:pt x="1779079" y="1714769"/>
                  <a:pt x="1780116" y="1715391"/>
                </a:cubicBezTo>
                <a:cubicBezTo>
                  <a:pt x="1761861" y="1750035"/>
                  <a:pt x="1737797" y="1780322"/>
                  <a:pt x="1711243" y="1808743"/>
                </a:cubicBezTo>
                <a:cubicBezTo>
                  <a:pt x="1703568" y="1816833"/>
                  <a:pt x="1695477" y="1824094"/>
                  <a:pt x="1687179" y="1831562"/>
                </a:cubicBezTo>
                <a:cubicBezTo>
                  <a:pt x="1683860" y="1834467"/>
                  <a:pt x="1682823" y="1836334"/>
                  <a:pt x="1686142" y="1840690"/>
                </a:cubicBezTo>
                <a:cubicBezTo>
                  <a:pt x="1701493" y="1860812"/>
                  <a:pt x="1705850" y="1884669"/>
                  <a:pt x="1707924" y="1909148"/>
                </a:cubicBezTo>
                <a:cubicBezTo>
                  <a:pt x="1708131" y="1912052"/>
                  <a:pt x="1707094" y="1913090"/>
                  <a:pt x="1704397" y="1913090"/>
                </a:cubicBezTo>
                <a:cubicBezTo>
                  <a:pt x="1681786" y="1913297"/>
                  <a:pt x="1659588" y="1912260"/>
                  <a:pt x="1638636" y="1902510"/>
                </a:cubicBezTo>
                <a:cubicBezTo>
                  <a:pt x="1630961" y="1898983"/>
                  <a:pt x="1624322" y="1894419"/>
                  <a:pt x="1620381" y="1886536"/>
                </a:cubicBezTo>
                <a:cubicBezTo>
                  <a:pt x="1618721" y="1883010"/>
                  <a:pt x="1616647" y="1881765"/>
                  <a:pt x="1612705" y="1884254"/>
                </a:cubicBezTo>
                <a:cubicBezTo>
                  <a:pt x="1594242" y="1895249"/>
                  <a:pt x="1573705" y="1901887"/>
                  <a:pt x="1554205" y="1910185"/>
                </a:cubicBezTo>
                <a:cubicBezTo>
                  <a:pt x="1545699" y="1913712"/>
                  <a:pt x="1535949" y="1914127"/>
                  <a:pt x="1526821" y="1915994"/>
                </a:cubicBezTo>
                <a:cubicBezTo>
                  <a:pt x="1479523" y="1926159"/>
                  <a:pt x="1432432" y="1922632"/>
                  <a:pt x="1385341" y="1914957"/>
                </a:cubicBezTo>
                <a:cubicBezTo>
                  <a:pt x="1366464" y="1911845"/>
                  <a:pt x="1347171" y="1910393"/>
                  <a:pt x="1328915" y="1904169"/>
                </a:cubicBezTo>
                <a:cubicBezTo>
                  <a:pt x="1307756" y="1896909"/>
                  <a:pt x="1285766" y="1892760"/>
                  <a:pt x="1264814" y="1884877"/>
                </a:cubicBezTo>
                <a:cubicBezTo>
                  <a:pt x="1256308" y="1881765"/>
                  <a:pt x="1247803" y="1879898"/>
                  <a:pt x="1237846" y="1883839"/>
                </a:cubicBezTo>
                <a:cubicBezTo>
                  <a:pt x="1230170" y="1886951"/>
                  <a:pt x="1220420" y="1883632"/>
                  <a:pt x="1214819" y="1877616"/>
                </a:cubicBezTo>
                <a:cubicBezTo>
                  <a:pt x="1196771" y="1858323"/>
                  <a:pt x="1172706" y="1852307"/>
                  <a:pt x="1149265" y="1844632"/>
                </a:cubicBezTo>
                <a:cubicBezTo>
                  <a:pt x="1138270" y="1841105"/>
                  <a:pt x="1128105" y="1835296"/>
                  <a:pt x="1117110" y="1831355"/>
                </a:cubicBezTo>
                <a:cubicBezTo>
                  <a:pt x="1080599" y="1818493"/>
                  <a:pt x="1044711" y="1803349"/>
                  <a:pt x="1007785" y="1791525"/>
                </a:cubicBezTo>
                <a:cubicBezTo>
                  <a:pt x="1005295" y="1790695"/>
                  <a:pt x="1002599" y="1790072"/>
                  <a:pt x="999902" y="1789450"/>
                </a:cubicBezTo>
                <a:cubicBezTo>
                  <a:pt x="999280" y="1789243"/>
                  <a:pt x="998865" y="1789243"/>
                  <a:pt x="998242" y="1789035"/>
                </a:cubicBezTo>
                <a:cubicBezTo>
                  <a:pt x="997205" y="1788205"/>
                  <a:pt x="996168" y="1787583"/>
                  <a:pt x="994923" y="1788205"/>
                </a:cubicBezTo>
                <a:cubicBezTo>
                  <a:pt x="993886" y="1788828"/>
                  <a:pt x="994093" y="1789865"/>
                  <a:pt x="994508" y="1790695"/>
                </a:cubicBezTo>
                <a:cubicBezTo>
                  <a:pt x="996168" y="1791525"/>
                  <a:pt x="998035" y="1792354"/>
                  <a:pt x="999695" y="1793184"/>
                </a:cubicBezTo>
                <a:cubicBezTo>
                  <a:pt x="1018987" y="1802312"/>
                  <a:pt x="1038280" y="1811025"/>
                  <a:pt x="1057573" y="1820360"/>
                </a:cubicBezTo>
                <a:cubicBezTo>
                  <a:pt x="1081014" y="1831770"/>
                  <a:pt x="1104249" y="1843802"/>
                  <a:pt x="1127690" y="1855419"/>
                </a:cubicBezTo>
                <a:cubicBezTo>
                  <a:pt x="1152999" y="1868073"/>
                  <a:pt x="1178308" y="1880728"/>
                  <a:pt x="1204031" y="1892760"/>
                </a:cubicBezTo>
                <a:cubicBezTo>
                  <a:pt x="1239505" y="1909563"/>
                  <a:pt x="1275186" y="1925951"/>
                  <a:pt x="1312112" y="1939436"/>
                </a:cubicBezTo>
                <a:cubicBezTo>
                  <a:pt x="1326011" y="1944622"/>
                  <a:pt x="1340118" y="1950223"/>
                  <a:pt x="1354432" y="1953750"/>
                </a:cubicBezTo>
                <a:cubicBezTo>
                  <a:pt x="1375591" y="1958936"/>
                  <a:pt x="1395921" y="1967648"/>
                  <a:pt x="1417911" y="1970345"/>
                </a:cubicBezTo>
                <a:cubicBezTo>
                  <a:pt x="1419570" y="1971798"/>
                  <a:pt x="1420815" y="1972005"/>
                  <a:pt x="1421852" y="1969723"/>
                </a:cubicBezTo>
                <a:cubicBezTo>
                  <a:pt x="1428283" y="1963500"/>
                  <a:pt x="1431602" y="1955202"/>
                  <a:pt x="1439486" y="1950016"/>
                </a:cubicBezTo>
                <a:cubicBezTo>
                  <a:pt x="1457741" y="1937984"/>
                  <a:pt x="1474752" y="1937984"/>
                  <a:pt x="1491763" y="1951260"/>
                </a:cubicBezTo>
                <a:cubicBezTo>
                  <a:pt x="1501720" y="1958936"/>
                  <a:pt x="1509396" y="1968478"/>
                  <a:pt x="1514997" y="1979473"/>
                </a:cubicBezTo>
                <a:cubicBezTo>
                  <a:pt x="1517486" y="1984244"/>
                  <a:pt x="1520183" y="1985904"/>
                  <a:pt x="1525577" y="1986319"/>
                </a:cubicBezTo>
                <a:cubicBezTo>
                  <a:pt x="1603577" y="1990883"/>
                  <a:pt x="1680956" y="1984452"/>
                  <a:pt x="1758126" y="1972835"/>
                </a:cubicBezTo>
                <a:cubicBezTo>
                  <a:pt x="1761446" y="1972420"/>
                  <a:pt x="1764557" y="1971590"/>
                  <a:pt x="1766217" y="1968063"/>
                </a:cubicBezTo>
                <a:cubicBezTo>
                  <a:pt x="1768706" y="1963085"/>
                  <a:pt x="1773270" y="1960803"/>
                  <a:pt x="1778041" y="1960803"/>
                </a:cubicBezTo>
                <a:cubicBezTo>
                  <a:pt x="1787377" y="1961010"/>
                  <a:pt x="1794845" y="1956654"/>
                  <a:pt x="1802935" y="1953335"/>
                </a:cubicBezTo>
                <a:cubicBezTo>
                  <a:pt x="1814553" y="1948563"/>
                  <a:pt x="1826170" y="1947319"/>
                  <a:pt x="1837164" y="1955202"/>
                </a:cubicBezTo>
                <a:cubicBezTo>
                  <a:pt x="1839446" y="1956861"/>
                  <a:pt x="1842558" y="1957276"/>
                  <a:pt x="1844633" y="1956446"/>
                </a:cubicBezTo>
                <a:cubicBezTo>
                  <a:pt x="1851686" y="1953335"/>
                  <a:pt x="1859361" y="1953127"/>
                  <a:pt x="1866829" y="1951468"/>
                </a:cubicBezTo>
                <a:cubicBezTo>
                  <a:pt x="1879069" y="1948356"/>
                  <a:pt x="1890893" y="1944829"/>
                  <a:pt x="1903340" y="1942340"/>
                </a:cubicBezTo>
                <a:cubicBezTo>
                  <a:pt x="1917862" y="1939228"/>
                  <a:pt x="1931968" y="1934872"/>
                  <a:pt x="1946282" y="1931138"/>
                </a:cubicBezTo>
                <a:cubicBezTo>
                  <a:pt x="1958314" y="1927819"/>
                  <a:pt x="1970554" y="1924499"/>
                  <a:pt x="1982586" y="1920765"/>
                </a:cubicBezTo>
                <a:cubicBezTo>
                  <a:pt x="2000219" y="1915372"/>
                  <a:pt x="2018059" y="1910393"/>
                  <a:pt x="2035278" y="1903962"/>
                </a:cubicBezTo>
                <a:cubicBezTo>
                  <a:pt x="2050629" y="1898153"/>
                  <a:pt x="2066810" y="1894004"/>
                  <a:pt x="2081954" y="1887158"/>
                </a:cubicBezTo>
                <a:cubicBezTo>
                  <a:pt x="2086725" y="1884877"/>
                  <a:pt x="2092741" y="1880313"/>
                  <a:pt x="2099794" y="1883425"/>
                </a:cubicBezTo>
                <a:cubicBezTo>
                  <a:pt x="2098550" y="1886329"/>
                  <a:pt x="2095230" y="1886744"/>
                  <a:pt x="2092741" y="1887781"/>
                </a:cubicBezTo>
                <a:cubicBezTo>
                  <a:pt x="2044820" y="1909770"/>
                  <a:pt x="1994825" y="1925537"/>
                  <a:pt x="1944415" y="1940058"/>
                </a:cubicBezTo>
                <a:cubicBezTo>
                  <a:pt x="1913920" y="1948771"/>
                  <a:pt x="1883218" y="1956654"/>
                  <a:pt x="1852100" y="1963500"/>
                </a:cubicBezTo>
                <a:cubicBezTo>
                  <a:pt x="1847744" y="1964537"/>
                  <a:pt x="1845462" y="1965367"/>
                  <a:pt x="1847744" y="1970760"/>
                </a:cubicBezTo>
                <a:cubicBezTo>
                  <a:pt x="1852308" y="1981755"/>
                  <a:pt x="1851478" y="1993372"/>
                  <a:pt x="1850026" y="2004782"/>
                </a:cubicBezTo>
                <a:cubicBezTo>
                  <a:pt x="1847537" y="2022830"/>
                  <a:pt x="1841521" y="2039841"/>
                  <a:pt x="1833430" y="2056022"/>
                </a:cubicBezTo>
                <a:cubicBezTo>
                  <a:pt x="1831771" y="2059341"/>
                  <a:pt x="1830526" y="2061415"/>
                  <a:pt x="1826170" y="2058719"/>
                </a:cubicBezTo>
                <a:cubicBezTo>
                  <a:pt x="1809159" y="2048761"/>
                  <a:pt x="1792770" y="2037974"/>
                  <a:pt x="1779286" y="2023038"/>
                </a:cubicBezTo>
                <a:cubicBezTo>
                  <a:pt x="1769536" y="2012043"/>
                  <a:pt x="1762483" y="2000011"/>
                  <a:pt x="1761861" y="1985074"/>
                </a:cubicBezTo>
                <a:cubicBezTo>
                  <a:pt x="1761653" y="1978851"/>
                  <a:pt x="1757711" y="1981340"/>
                  <a:pt x="1755015" y="1981755"/>
                </a:cubicBezTo>
                <a:cubicBezTo>
                  <a:pt x="1702945" y="1989846"/>
                  <a:pt x="1650668" y="1994617"/>
                  <a:pt x="1597976" y="1995654"/>
                </a:cubicBezTo>
                <a:cubicBezTo>
                  <a:pt x="1577231" y="1996069"/>
                  <a:pt x="1556279" y="1996069"/>
                  <a:pt x="1535534" y="1994617"/>
                </a:cubicBezTo>
                <a:cubicBezTo>
                  <a:pt x="1531593" y="1994409"/>
                  <a:pt x="1527444" y="1994617"/>
                  <a:pt x="1522880" y="1994617"/>
                </a:cubicBezTo>
                <a:cubicBezTo>
                  <a:pt x="1533045" y="2021793"/>
                  <a:pt x="1538439" y="2049591"/>
                  <a:pt x="1539476" y="2078219"/>
                </a:cubicBezTo>
                <a:cubicBezTo>
                  <a:pt x="1507943" y="2079256"/>
                  <a:pt x="1476411" y="2078219"/>
                  <a:pt x="1446124" y="2068054"/>
                </a:cubicBezTo>
                <a:cubicBezTo>
                  <a:pt x="1429321" y="2062453"/>
                  <a:pt x="1413969" y="2054155"/>
                  <a:pt x="1402352" y="2040256"/>
                </a:cubicBezTo>
                <a:cubicBezTo>
                  <a:pt x="1383474" y="2017436"/>
                  <a:pt x="1388246" y="1995239"/>
                  <a:pt x="1414799" y="1982170"/>
                </a:cubicBezTo>
                <a:cubicBezTo>
                  <a:pt x="1415421" y="1981755"/>
                  <a:pt x="1415836" y="1981133"/>
                  <a:pt x="1416251" y="1980510"/>
                </a:cubicBezTo>
                <a:cubicBezTo>
                  <a:pt x="1416251" y="1979058"/>
                  <a:pt x="1415214" y="1978436"/>
                  <a:pt x="1414177" y="1978229"/>
                </a:cubicBezTo>
                <a:cubicBezTo>
                  <a:pt x="1333064" y="1959766"/>
                  <a:pt x="1257346" y="1927196"/>
                  <a:pt x="1183079" y="1890893"/>
                </a:cubicBezTo>
                <a:cubicBezTo>
                  <a:pt x="1118770" y="1859361"/>
                  <a:pt x="1055913" y="1824924"/>
                  <a:pt x="989945" y="1796504"/>
                </a:cubicBezTo>
                <a:cubicBezTo>
                  <a:pt x="985173" y="1794429"/>
                  <a:pt x="981439" y="1794014"/>
                  <a:pt x="976460" y="1796711"/>
                </a:cubicBezTo>
                <a:cubicBezTo>
                  <a:pt x="960279" y="1805631"/>
                  <a:pt x="944306" y="1803972"/>
                  <a:pt x="929162" y="1794014"/>
                </a:cubicBezTo>
                <a:cubicBezTo>
                  <a:pt x="920034" y="1787998"/>
                  <a:pt x="912566" y="1780322"/>
                  <a:pt x="906965" y="1771195"/>
                </a:cubicBezTo>
                <a:cubicBezTo>
                  <a:pt x="903231" y="1764971"/>
                  <a:pt x="898252" y="1762275"/>
                  <a:pt x="891614" y="1760407"/>
                </a:cubicBezTo>
                <a:cubicBezTo>
                  <a:pt x="826267" y="1741529"/>
                  <a:pt x="759469" y="1735929"/>
                  <a:pt x="691634" y="1739040"/>
                </a:cubicBezTo>
                <a:cubicBezTo>
                  <a:pt x="512813" y="1747338"/>
                  <a:pt x="356397" y="1812892"/>
                  <a:pt x="213257" y="1914957"/>
                </a:cubicBezTo>
                <a:cubicBezTo>
                  <a:pt x="210560" y="1916824"/>
                  <a:pt x="208175" y="1919313"/>
                  <a:pt x="205530" y="1921388"/>
                </a:cubicBezTo>
                <a:close/>
                <a:moveTo>
                  <a:pt x="196246" y="1925329"/>
                </a:moveTo>
                <a:lnTo>
                  <a:pt x="197595" y="1924756"/>
                </a:lnTo>
                <a:lnTo>
                  <a:pt x="196454" y="1925537"/>
                </a:lnTo>
                <a:cubicBezTo>
                  <a:pt x="196454" y="1925537"/>
                  <a:pt x="196246" y="1925329"/>
                  <a:pt x="196246" y="1925329"/>
                </a:cubicBezTo>
                <a:close/>
                <a:moveTo>
                  <a:pt x="170523" y="1933834"/>
                </a:moveTo>
                <a:lnTo>
                  <a:pt x="209514" y="1889738"/>
                </a:lnTo>
                <a:lnTo>
                  <a:pt x="176331" y="1929063"/>
                </a:lnTo>
                <a:cubicBezTo>
                  <a:pt x="174879" y="1931553"/>
                  <a:pt x="174050" y="1935079"/>
                  <a:pt x="170523" y="1933834"/>
                </a:cubicBezTo>
                <a:close/>
                <a:moveTo>
                  <a:pt x="154965" y="1964538"/>
                </a:moveTo>
                <a:cubicBezTo>
                  <a:pt x="169071" y="1955410"/>
                  <a:pt x="183178" y="1945867"/>
                  <a:pt x="197492" y="1937154"/>
                </a:cubicBezTo>
                <a:cubicBezTo>
                  <a:pt x="306402" y="1870564"/>
                  <a:pt x="424233" y="1829074"/>
                  <a:pt x="550569" y="1811856"/>
                </a:cubicBezTo>
                <a:cubicBezTo>
                  <a:pt x="605335" y="1804387"/>
                  <a:pt x="660309" y="1802520"/>
                  <a:pt x="715283" y="1804595"/>
                </a:cubicBezTo>
                <a:cubicBezTo>
                  <a:pt x="720054" y="1804802"/>
                  <a:pt x="722959" y="1803765"/>
                  <a:pt x="725863" y="1799409"/>
                </a:cubicBezTo>
                <a:cubicBezTo>
                  <a:pt x="746193" y="1767254"/>
                  <a:pt x="776273" y="1766217"/>
                  <a:pt x="796810" y="1798372"/>
                </a:cubicBezTo>
                <a:cubicBezTo>
                  <a:pt x="804278" y="1810196"/>
                  <a:pt x="812576" y="1814345"/>
                  <a:pt x="825646" y="1816419"/>
                </a:cubicBezTo>
                <a:cubicBezTo>
                  <a:pt x="853858" y="1820569"/>
                  <a:pt x="881449" y="1826999"/>
                  <a:pt x="907588" y="1839031"/>
                </a:cubicBezTo>
                <a:cubicBezTo>
                  <a:pt x="915263" y="1842558"/>
                  <a:pt x="922732" y="1846707"/>
                  <a:pt x="929370" y="1852101"/>
                </a:cubicBezTo>
                <a:cubicBezTo>
                  <a:pt x="948248" y="1867452"/>
                  <a:pt x="948663" y="1885707"/>
                  <a:pt x="930407" y="1902096"/>
                </a:cubicBezTo>
                <a:cubicBezTo>
                  <a:pt x="924806" y="1907075"/>
                  <a:pt x="918790" y="1911223"/>
                  <a:pt x="912152" y="1914750"/>
                </a:cubicBezTo>
                <a:cubicBezTo>
                  <a:pt x="862779" y="1940059"/>
                  <a:pt x="809257" y="1948564"/>
                  <a:pt x="753661" y="1956032"/>
                </a:cubicBezTo>
                <a:cubicBezTo>
                  <a:pt x="757395" y="1951469"/>
                  <a:pt x="761337" y="1951261"/>
                  <a:pt x="764863" y="1950431"/>
                </a:cubicBezTo>
                <a:cubicBezTo>
                  <a:pt x="795566" y="1942756"/>
                  <a:pt x="826890" y="1937154"/>
                  <a:pt x="857178" y="1927612"/>
                </a:cubicBezTo>
                <a:cubicBezTo>
                  <a:pt x="877923" y="1921181"/>
                  <a:pt x="898253" y="1914128"/>
                  <a:pt x="916508" y="1901888"/>
                </a:cubicBezTo>
                <a:cubicBezTo>
                  <a:pt x="941609" y="1884878"/>
                  <a:pt x="941402" y="1868282"/>
                  <a:pt x="915471" y="1852723"/>
                </a:cubicBezTo>
                <a:cubicBezTo>
                  <a:pt x="889955" y="1837579"/>
                  <a:pt x="861119" y="1831356"/>
                  <a:pt x="832491" y="1825547"/>
                </a:cubicBezTo>
                <a:cubicBezTo>
                  <a:pt x="825231" y="1824095"/>
                  <a:pt x="817970" y="1823058"/>
                  <a:pt x="809672" y="1821606"/>
                </a:cubicBezTo>
                <a:cubicBezTo>
                  <a:pt x="815896" y="1840483"/>
                  <a:pt x="820252" y="1858739"/>
                  <a:pt x="821497" y="1877409"/>
                </a:cubicBezTo>
                <a:cubicBezTo>
                  <a:pt x="822326" y="1887989"/>
                  <a:pt x="822326" y="1887989"/>
                  <a:pt x="811747" y="1887989"/>
                </a:cubicBezTo>
                <a:cubicBezTo>
                  <a:pt x="788305" y="1888197"/>
                  <a:pt x="765278" y="1886122"/>
                  <a:pt x="743081" y="1878239"/>
                </a:cubicBezTo>
                <a:cubicBezTo>
                  <a:pt x="732086" y="1874298"/>
                  <a:pt x="722129" y="1868904"/>
                  <a:pt x="713831" y="1860606"/>
                </a:cubicBezTo>
                <a:cubicBezTo>
                  <a:pt x="697442" y="1844218"/>
                  <a:pt x="696613" y="1830319"/>
                  <a:pt x="711549" y="1812271"/>
                </a:cubicBezTo>
                <a:cubicBezTo>
                  <a:pt x="687485" y="1810819"/>
                  <a:pt x="663836" y="1810819"/>
                  <a:pt x="639979" y="1811441"/>
                </a:cubicBezTo>
                <a:cubicBezTo>
                  <a:pt x="492898" y="1816212"/>
                  <a:pt x="354945" y="1853760"/>
                  <a:pt x="225497" y="1923463"/>
                </a:cubicBezTo>
                <a:cubicBezTo>
                  <a:pt x="203923" y="1935080"/>
                  <a:pt x="182970" y="1947942"/>
                  <a:pt x="162225" y="1961426"/>
                </a:cubicBezTo>
                <a:cubicBezTo>
                  <a:pt x="160151" y="1963086"/>
                  <a:pt x="158076" y="1965368"/>
                  <a:pt x="154965" y="1964538"/>
                </a:cubicBezTo>
                <a:close/>
                <a:moveTo>
                  <a:pt x="0" y="771708"/>
                </a:moveTo>
                <a:cubicBezTo>
                  <a:pt x="0" y="765692"/>
                  <a:pt x="0" y="759676"/>
                  <a:pt x="0" y="753660"/>
                </a:cubicBezTo>
                <a:cubicBezTo>
                  <a:pt x="3527" y="750756"/>
                  <a:pt x="2489" y="746399"/>
                  <a:pt x="3319" y="742665"/>
                </a:cubicBezTo>
                <a:cubicBezTo>
                  <a:pt x="8713" y="712585"/>
                  <a:pt x="17011" y="683542"/>
                  <a:pt x="38378" y="660101"/>
                </a:cubicBezTo>
                <a:cubicBezTo>
                  <a:pt x="43772" y="656367"/>
                  <a:pt x="49165" y="652425"/>
                  <a:pt x="54559" y="648691"/>
                </a:cubicBezTo>
                <a:cubicBezTo>
                  <a:pt x="57878" y="647654"/>
                  <a:pt x="61197" y="646617"/>
                  <a:pt x="64517" y="645579"/>
                </a:cubicBezTo>
                <a:cubicBezTo>
                  <a:pt x="67836" y="645372"/>
                  <a:pt x="70947" y="645164"/>
                  <a:pt x="74267" y="645164"/>
                </a:cubicBezTo>
                <a:cubicBezTo>
                  <a:pt x="78001" y="646202"/>
                  <a:pt x="81942" y="647239"/>
                  <a:pt x="85676" y="648484"/>
                </a:cubicBezTo>
                <a:cubicBezTo>
                  <a:pt x="89411" y="650766"/>
                  <a:pt x="92937" y="653047"/>
                  <a:pt x="96671" y="655329"/>
                </a:cubicBezTo>
                <a:cubicBezTo>
                  <a:pt x="100613" y="658856"/>
                  <a:pt x="104554" y="662383"/>
                  <a:pt x="108911" y="666117"/>
                </a:cubicBezTo>
                <a:cubicBezTo>
                  <a:pt x="107458" y="647654"/>
                  <a:pt x="108081" y="629191"/>
                  <a:pt x="107873" y="610728"/>
                </a:cubicBezTo>
                <a:cubicBezTo>
                  <a:pt x="107873" y="581685"/>
                  <a:pt x="107251" y="552850"/>
                  <a:pt x="106836" y="523807"/>
                </a:cubicBezTo>
                <a:cubicBezTo>
                  <a:pt x="106836" y="522147"/>
                  <a:pt x="106836" y="520488"/>
                  <a:pt x="106836" y="518828"/>
                </a:cubicBezTo>
                <a:cubicBezTo>
                  <a:pt x="107043" y="504099"/>
                  <a:pt x="107458" y="489163"/>
                  <a:pt x="105591" y="474434"/>
                </a:cubicBezTo>
                <a:cubicBezTo>
                  <a:pt x="105384" y="465721"/>
                  <a:pt x="105177" y="456801"/>
                  <a:pt x="104969" y="448088"/>
                </a:cubicBezTo>
                <a:cubicBezTo>
                  <a:pt x="105177" y="445599"/>
                  <a:pt x="105799" y="442902"/>
                  <a:pt x="103932" y="439998"/>
                </a:cubicBezTo>
                <a:cubicBezTo>
                  <a:pt x="96256" y="444354"/>
                  <a:pt x="87543" y="445184"/>
                  <a:pt x="79038" y="446636"/>
                </a:cubicBezTo>
                <a:cubicBezTo>
                  <a:pt x="75719" y="446636"/>
                  <a:pt x="72400" y="446636"/>
                  <a:pt x="69081" y="446636"/>
                </a:cubicBezTo>
                <a:cubicBezTo>
                  <a:pt x="49788" y="444977"/>
                  <a:pt x="31325" y="439583"/>
                  <a:pt x="13277" y="433360"/>
                </a:cubicBezTo>
                <a:cubicBezTo>
                  <a:pt x="12239" y="431492"/>
                  <a:pt x="8091" y="432322"/>
                  <a:pt x="9128" y="428588"/>
                </a:cubicBezTo>
                <a:cubicBezTo>
                  <a:pt x="11202" y="424439"/>
                  <a:pt x="13069" y="420083"/>
                  <a:pt x="15351" y="416141"/>
                </a:cubicBezTo>
                <a:cubicBezTo>
                  <a:pt x="28628" y="392492"/>
                  <a:pt x="43150" y="370088"/>
                  <a:pt x="70947" y="360960"/>
                </a:cubicBezTo>
                <a:cubicBezTo>
                  <a:pt x="77586" y="360545"/>
                  <a:pt x="84224" y="360545"/>
                  <a:pt x="90448" y="363035"/>
                </a:cubicBezTo>
                <a:cubicBezTo>
                  <a:pt x="93767" y="365524"/>
                  <a:pt x="96878" y="368220"/>
                  <a:pt x="101235" y="371540"/>
                </a:cubicBezTo>
                <a:cubicBezTo>
                  <a:pt x="100198" y="363242"/>
                  <a:pt x="101028" y="356188"/>
                  <a:pt x="98953" y="349135"/>
                </a:cubicBezTo>
                <a:cubicBezTo>
                  <a:pt x="98746" y="345816"/>
                  <a:pt x="98538" y="342497"/>
                  <a:pt x="98331" y="339178"/>
                </a:cubicBezTo>
                <a:cubicBezTo>
                  <a:pt x="97708" y="331502"/>
                  <a:pt x="97708" y="323619"/>
                  <a:pt x="95634" y="316151"/>
                </a:cubicBezTo>
                <a:cubicBezTo>
                  <a:pt x="95426" y="313454"/>
                  <a:pt x="95219" y="310757"/>
                  <a:pt x="94804" y="307853"/>
                </a:cubicBezTo>
                <a:cubicBezTo>
                  <a:pt x="93974" y="301215"/>
                  <a:pt x="93974" y="294576"/>
                  <a:pt x="91900" y="288146"/>
                </a:cubicBezTo>
                <a:cubicBezTo>
                  <a:pt x="91900" y="287523"/>
                  <a:pt x="91693" y="287108"/>
                  <a:pt x="91693" y="286486"/>
                </a:cubicBezTo>
                <a:cubicBezTo>
                  <a:pt x="89203" y="267401"/>
                  <a:pt x="85676" y="248523"/>
                  <a:pt x="78001" y="230890"/>
                </a:cubicBezTo>
                <a:cubicBezTo>
                  <a:pt x="69703" y="211597"/>
                  <a:pt x="60575" y="210767"/>
                  <a:pt x="48543" y="227985"/>
                </a:cubicBezTo>
                <a:cubicBezTo>
                  <a:pt x="35681" y="246241"/>
                  <a:pt x="27591" y="266778"/>
                  <a:pt x="20538" y="287938"/>
                </a:cubicBezTo>
                <a:cubicBezTo>
                  <a:pt x="19915" y="289598"/>
                  <a:pt x="19293" y="291257"/>
                  <a:pt x="18671" y="292709"/>
                </a:cubicBezTo>
                <a:cubicBezTo>
                  <a:pt x="18256" y="293954"/>
                  <a:pt x="18048" y="294991"/>
                  <a:pt x="17633" y="296236"/>
                </a:cubicBezTo>
                <a:cubicBezTo>
                  <a:pt x="16181" y="297481"/>
                  <a:pt x="15974" y="299348"/>
                  <a:pt x="15766" y="301215"/>
                </a:cubicBezTo>
                <a:cubicBezTo>
                  <a:pt x="13899" y="306816"/>
                  <a:pt x="11825" y="312210"/>
                  <a:pt x="9958" y="317811"/>
                </a:cubicBezTo>
                <a:cubicBezTo>
                  <a:pt x="9335" y="317811"/>
                  <a:pt x="8713" y="317811"/>
                  <a:pt x="7883" y="317811"/>
                </a:cubicBezTo>
                <a:cubicBezTo>
                  <a:pt x="8298" y="315114"/>
                  <a:pt x="8713" y="312624"/>
                  <a:pt x="9128" y="309928"/>
                </a:cubicBezTo>
                <a:cubicBezTo>
                  <a:pt x="9335" y="308683"/>
                  <a:pt x="9543" y="307438"/>
                  <a:pt x="9543" y="306401"/>
                </a:cubicBezTo>
                <a:cubicBezTo>
                  <a:pt x="11617" y="298933"/>
                  <a:pt x="13692" y="291257"/>
                  <a:pt x="15766" y="283789"/>
                </a:cubicBezTo>
                <a:cubicBezTo>
                  <a:pt x="15974" y="283167"/>
                  <a:pt x="15974" y="282544"/>
                  <a:pt x="16181" y="281922"/>
                </a:cubicBezTo>
                <a:cubicBezTo>
                  <a:pt x="16803" y="280470"/>
                  <a:pt x="17633" y="279018"/>
                  <a:pt x="18048" y="277566"/>
                </a:cubicBezTo>
                <a:cubicBezTo>
                  <a:pt x="25724" y="255991"/>
                  <a:pt x="33607" y="234416"/>
                  <a:pt x="48336" y="216368"/>
                </a:cubicBezTo>
                <a:cubicBezTo>
                  <a:pt x="48958" y="216368"/>
                  <a:pt x="49165" y="215953"/>
                  <a:pt x="49373" y="215331"/>
                </a:cubicBezTo>
                <a:cubicBezTo>
                  <a:pt x="55596" y="210352"/>
                  <a:pt x="62027" y="206618"/>
                  <a:pt x="70533" y="209315"/>
                </a:cubicBezTo>
                <a:lnTo>
                  <a:pt x="70740" y="209730"/>
                </a:lnTo>
                <a:lnTo>
                  <a:pt x="71155" y="209730"/>
                </a:lnTo>
                <a:cubicBezTo>
                  <a:pt x="74059" y="212427"/>
                  <a:pt x="77171" y="215331"/>
                  <a:pt x="80075" y="218028"/>
                </a:cubicBezTo>
                <a:cubicBezTo>
                  <a:pt x="82979" y="223836"/>
                  <a:pt x="85884" y="229853"/>
                  <a:pt x="88996" y="235661"/>
                </a:cubicBezTo>
                <a:cubicBezTo>
                  <a:pt x="89203" y="236283"/>
                  <a:pt x="89203" y="236906"/>
                  <a:pt x="89411" y="237735"/>
                </a:cubicBezTo>
                <a:cubicBezTo>
                  <a:pt x="91278" y="243752"/>
                  <a:pt x="92937" y="249767"/>
                  <a:pt x="94804" y="255784"/>
                </a:cubicBezTo>
                <a:cubicBezTo>
                  <a:pt x="95219" y="257443"/>
                  <a:pt x="95426" y="258895"/>
                  <a:pt x="95841" y="260555"/>
                </a:cubicBezTo>
                <a:cubicBezTo>
                  <a:pt x="96671" y="264496"/>
                  <a:pt x="97501" y="268230"/>
                  <a:pt x="98538" y="272172"/>
                </a:cubicBezTo>
                <a:cubicBezTo>
                  <a:pt x="98746" y="273209"/>
                  <a:pt x="98953" y="274454"/>
                  <a:pt x="98953" y="275491"/>
                </a:cubicBezTo>
                <a:cubicBezTo>
                  <a:pt x="99990" y="280885"/>
                  <a:pt x="100820" y="286486"/>
                  <a:pt x="101857" y="291880"/>
                </a:cubicBezTo>
                <a:cubicBezTo>
                  <a:pt x="102065" y="293539"/>
                  <a:pt x="102272" y="295199"/>
                  <a:pt x="102272" y="296858"/>
                </a:cubicBezTo>
                <a:cubicBezTo>
                  <a:pt x="103102" y="303497"/>
                  <a:pt x="104139" y="309928"/>
                  <a:pt x="104969" y="316566"/>
                </a:cubicBezTo>
                <a:cubicBezTo>
                  <a:pt x="105177" y="319263"/>
                  <a:pt x="105384" y="321960"/>
                  <a:pt x="105591" y="324864"/>
                </a:cubicBezTo>
                <a:cubicBezTo>
                  <a:pt x="106421" y="333162"/>
                  <a:pt x="106214" y="341460"/>
                  <a:pt x="108288" y="349550"/>
                </a:cubicBezTo>
                <a:cubicBezTo>
                  <a:pt x="108496" y="353284"/>
                  <a:pt x="108703" y="357226"/>
                  <a:pt x="108911" y="360960"/>
                </a:cubicBezTo>
                <a:cubicBezTo>
                  <a:pt x="109740" y="371955"/>
                  <a:pt x="110570" y="382949"/>
                  <a:pt x="111400" y="393944"/>
                </a:cubicBezTo>
                <a:cubicBezTo>
                  <a:pt x="110155" y="398923"/>
                  <a:pt x="112230" y="402657"/>
                  <a:pt x="115964" y="405769"/>
                </a:cubicBezTo>
                <a:cubicBezTo>
                  <a:pt x="120528" y="414896"/>
                  <a:pt x="121980" y="424024"/>
                  <a:pt x="114304" y="432322"/>
                </a:cubicBezTo>
                <a:cubicBezTo>
                  <a:pt x="113060" y="433567"/>
                  <a:pt x="113060" y="435227"/>
                  <a:pt x="113267" y="436886"/>
                </a:cubicBezTo>
                <a:cubicBezTo>
                  <a:pt x="114097" y="464269"/>
                  <a:pt x="114927" y="491653"/>
                  <a:pt x="115757" y="518828"/>
                </a:cubicBezTo>
                <a:cubicBezTo>
                  <a:pt x="120528" y="493105"/>
                  <a:pt x="126129" y="467381"/>
                  <a:pt x="130485" y="441657"/>
                </a:cubicBezTo>
                <a:cubicBezTo>
                  <a:pt x="131522" y="439998"/>
                  <a:pt x="131730" y="438338"/>
                  <a:pt x="131522" y="436471"/>
                </a:cubicBezTo>
                <a:cubicBezTo>
                  <a:pt x="133597" y="427758"/>
                  <a:pt x="135671" y="419046"/>
                  <a:pt x="137746" y="410333"/>
                </a:cubicBezTo>
                <a:cubicBezTo>
                  <a:pt x="137746" y="409710"/>
                  <a:pt x="137954" y="409296"/>
                  <a:pt x="137954" y="408673"/>
                </a:cubicBezTo>
                <a:cubicBezTo>
                  <a:pt x="140028" y="400375"/>
                  <a:pt x="142102" y="392077"/>
                  <a:pt x="144177" y="383779"/>
                </a:cubicBezTo>
                <a:cubicBezTo>
                  <a:pt x="144384" y="382742"/>
                  <a:pt x="144592" y="381497"/>
                  <a:pt x="144799" y="380460"/>
                </a:cubicBezTo>
                <a:cubicBezTo>
                  <a:pt x="146666" y="373407"/>
                  <a:pt x="148741" y="366353"/>
                  <a:pt x="150608" y="359508"/>
                </a:cubicBezTo>
                <a:cubicBezTo>
                  <a:pt x="151023" y="357848"/>
                  <a:pt x="151438" y="356188"/>
                  <a:pt x="151853" y="354529"/>
                </a:cubicBezTo>
                <a:cubicBezTo>
                  <a:pt x="154342" y="348928"/>
                  <a:pt x="155586" y="343534"/>
                  <a:pt x="151853" y="337726"/>
                </a:cubicBezTo>
                <a:cubicBezTo>
                  <a:pt x="149778" y="334614"/>
                  <a:pt x="150400" y="330465"/>
                  <a:pt x="150608" y="326731"/>
                </a:cubicBezTo>
                <a:cubicBezTo>
                  <a:pt x="150815" y="325486"/>
                  <a:pt x="151230" y="324449"/>
                  <a:pt x="151438" y="323204"/>
                </a:cubicBezTo>
                <a:cubicBezTo>
                  <a:pt x="152060" y="322167"/>
                  <a:pt x="152475" y="321130"/>
                  <a:pt x="153097" y="320092"/>
                </a:cubicBezTo>
                <a:cubicBezTo>
                  <a:pt x="154342" y="318640"/>
                  <a:pt x="155586" y="316981"/>
                  <a:pt x="156831" y="315529"/>
                </a:cubicBezTo>
                <a:cubicBezTo>
                  <a:pt x="159943" y="312417"/>
                  <a:pt x="164714" y="311380"/>
                  <a:pt x="166374" y="306193"/>
                </a:cubicBezTo>
                <a:cubicBezTo>
                  <a:pt x="177369" y="273002"/>
                  <a:pt x="188571" y="239810"/>
                  <a:pt x="199773" y="206618"/>
                </a:cubicBezTo>
                <a:cubicBezTo>
                  <a:pt x="200188" y="205374"/>
                  <a:pt x="200396" y="204336"/>
                  <a:pt x="200810" y="203092"/>
                </a:cubicBezTo>
                <a:cubicBezTo>
                  <a:pt x="206619" y="188363"/>
                  <a:pt x="212427" y="173634"/>
                  <a:pt x="218651" y="157660"/>
                </a:cubicBezTo>
                <a:cubicBezTo>
                  <a:pt x="204544" y="159528"/>
                  <a:pt x="191890" y="159113"/>
                  <a:pt x="179443" y="157660"/>
                </a:cubicBezTo>
                <a:cubicBezTo>
                  <a:pt x="177161" y="157453"/>
                  <a:pt x="174879" y="157038"/>
                  <a:pt x="172598" y="156831"/>
                </a:cubicBezTo>
                <a:cubicBezTo>
                  <a:pt x="170523" y="155171"/>
                  <a:pt x="168241" y="155378"/>
                  <a:pt x="165959" y="155378"/>
                </a:cubicBezTo>
                <a:cubicBezTo>
                  <a:pt x="163055" y="153511"/>
                  <a:pt x="165544" y="151022"/>
                  <a:pt x="165129" y="148948"/>
                </a:cubicBezTo>
                <a:cubicBezTo>
                  <a:pt x="170730" y="130277"/>
                  <a:pt x="177784" y="112437"/>
                  <a:pt x="189608" y="96671"/>
                </a:cubicBezTo>
                <a:cubicBezTo>
                  <a:pt x="193965" y="92936"/>
                  <a:pt x="198321" y="88995"/>
                  <a:pt x="202677" y="85261"/>
                </a:cubicBezTo>
                <a:cubicBezTo>
                  <a:pt x="205374" y="84224"/>
                  <a:pt x="207864" y="83186"/>
                  <a:pt x="210561" y="81942"/>
                </a:cubicBezTo>
                <a:cubicBezTo>
                  <a:pt x="213672" y="81942"/>
                  <a:pt x="216991" y="81734"/>
                  <a:pt x="220103" y="81734"/>
                </a:cubicBezTo>
                <a:cubicBezTo>
                  <a:pt x="221555" y="82357"/>
                  <a:pt x="223215" y="82979"/>
                  <a:pt x="224667" y="83394"/>
                </a:cubicBezTo>
                <a:cubicBezTo>
                  <a:pt x="226327" y="84639"/>
                  <a:pt x="227986" y="85883"/>
                  <a:pt x="229853" y="87335"/>
                </a:cubicBezTo>
                <a:cubicBezTo>
                  <a:pt x="229853" y="87958"/>
                  <a:pt x="230268" y="88165"/>
                  <a:pt x="230683" y="88373"/>
                </a:cubicBezTo>
                <a:cubicBezTo>
                  <a:pt x="234002" y="93559"/>
                  <a:pt x="237114" y="98538"/>
                  <a:pt x="240848" y="104139"/>
                </a:cubicBezTo>
                <a:cubicBezTo>
                  <a:pt x="255370" y="69080"/>
                  <a:pt x="271343" y="35681"/>
                  <a:pt x="287731" y="2489"/>
                </a:cubicBezTo>
                <a:cubicBezTo>
                  <a:pt x="288354" y="1659"/>
                  <a:pt x="288976" y="829"/>
                  <a:pt x="289598" y="0"/>
                </a:cubicBezTo>
                <a:cubicBezTo>
                  <a:pt x="292088" y="1867"/>
                  <a:pt x="287939" y="4771"/>
                  <a:pt x="290428" y="6638"/>
                </a:cubicBezTo>
                <a:cubicBezTo>
                  <a:pt x="290221" y="6430"/>
                  <a:pt x="289806" y="6223"/>
                  <a:pt x="289598" y="6016"/>
                </a:cubicBezTo>
                <a:cubicBezTo>
                  <a:pt x="286694" y="10372"/>
                  <a:pt x="285242" y="15351"/>
                  <a:pt x="283997" y="20329"/>
                </a:cubicBezTo>
                <a:cubicBezTo>
                  <a:pt x="271550" y="49995"/>
                  <a:pt x="258896" y="79660"/>
                  <a:pt x="246242" y="109325"/>
                </a:cubicBezTo>
                <a:cubicBezTo>
                  <a:pt x="245412" y="111192"/>
                  <a:pt x="244997" y="112437"/>
                  <a:pt x="246034" y="114511"/>
                </a:cubicBezTo>
                <a:cubicBezTo>
                  <a:pt x="254332" y="131107"/>
                  <a:pt x="252465" y="140649"/>
                  <a:pt x="237114" y="149362"/>
                </a:cubicBezTo>
                <a:cubicBezTo>
                  <a:pt x="229231" y="153926"/>
                  <a:pt x="225704" y="160150"/>
                  <a:pt x="222800" y="167825"/>
                </a:cubicBezTo>
                <a:cubicBezTo>
                  <a:pt x="208901" y="204751"/>
                  <a:pt x="195417" y="241677"/>
                  <a:pt x="183592" y="279225"/>
                </a:cubicBezTo>
                <a:cubicBezTo>
                  <a:pt x="182970" y="281092"/>
                  <a:pt x="182555" y="282752"/>
                  <a:pt x="181518" y="286278"/>
                </a:cubicBezTo>
                <a:cubicBezTo>
                  <a:pt x="192512" y="279640"/>
                  <a:pt x="202677" y="277773"/>
                  <a:pt x="213257" y="283582"/>
                </a:cubicBezTo>
                <a:cubicBezTo>
                  <a:pt x="223215" y="288975"/>
                  <a:pt x="230476" y="297066"/>
                  <a:pt x="236077" y="306608"/>
                </a:cubicBezTo>
                <a:cubicBezTo>
                  <a:pt x="246242" y="324242"/>
                  <a:pt x="251428" y="343327"/>
                  <a:pt x="254332" y="363242"/>
                </a:cubicBezTo>
                <a:cubicBezTo>
                  <a:pt x="254747" y="365731"/>
                  <a:pt x="255162" y="368220"/>
                  <a:pt x="251220" y="368428"/>
                </a:cubicBezTo>
                <a:cubicBezTo>
                  <a:pt x="224252" y="369880"/>
                  <a:pt x="197491" y="371125"/>
                  <a:pt x="172390" y="358470"/>
                </a:cubicBezTo>
                <a:cubicBezTo>
                  <a:pt x="169071" y="356811"/>
                  <a:pt x="165959" y="354529"/>
                  <a:pt x="161603" y="351832"/>
                </a:cubicBezTo>
                <a:cubicBezTo>
                  <a:pt x="156624" y="371125"/>
                  <a:pt x="151645" y="389588"/>
                  <a:pt x="147081" y="408258"/>
                </a:cubicBezTo>
                <a:cubicBezTo>
                  <a:pt x="131107" y="474434"/>
                  <a:pt x="119490" y="541233"/>
                  <a:pt x="116586" y="609276"/>
                </a:cubicBezTo>
                <a:cubicBezTo>
                  <a:pt x="115757" y="631680"/>
                  <a:pt x="115549" y="654084"/>
                  <a:pt x="117831" y="676489"/>
                </a:cubicBezTo>
                <a:cubicBezTo>
                  <a:pt x="118246" y="680638"/>
                  <a:pt x="119283" y="683128"/>
                  <a:pt x="123225" y="685410"/>
                </a:cubicBezTo>
                <a:cubicBezTo>
                  <a:pt x="142102" y="696612"/>
                  <a:pt x="145629" y="714037"/>
                  <a:pt x="132560" y="731878"/>
                </a:cubicBezTo>
                <a:cubicBezTo>
                  <a:pt x="129655" y="735819"/>
                  <a:pt x="129241" y="739138"/>
                  <a:pt x="130693" y="743910"/>
                </a:cubicBezTo>
                <a:cubicBezTo>
                  <a:pt x="147081" y="801788"/>
                  <a:pt x="174672" y="854480"/>
                  <a:pt x="206619" y="905097"/>
                </a:cubicBezTo>
                <a:cubicBezTo>
                  <a:pt x="244375" y="964842"/>
                  <a:pt x="287731" y="1020646"/>
                  <a:pt x="327769" y="1078732"/>
                </a:cubicBezTo>
                <a:cubicBezTo>
                  <a:pt x="344987" y="1103833"/>
                  <a:pt x="361376" y="1129349"/>
                  <a:pt x="376934" y="1155488"/>
                </a:cubicBezTo>
                <a:cubicBezTo>
                  <a:pt x="377557" y="1156525"/>
                  <a:pt x="377972" y="1157562"/>
                  <a:pt x="378594" y="1158392"/>
                </a:cubicBezTo>
                <a:cubicBezTo>
                  <a:pt x="379631" y="1159429"/>
                  <a:pt x="379424" y="1162541"/>
                  <a:pt x="380668" y="1161919"/>
                </a:cubicBezTo>
                <a:cubicBezTo>
                  <a:pt x="382535" y="1160882"/>
                  <a:pt x="381498" y="1158599"/>
                  <a:pt x="380046" y="1157147"/>
                </a:cubicBezTo>
                <a:cubicBezTo>
                  <a:pt x="379631" y="1155902"/>
                  <a:pt x="379216" y="1154658"/>
                  <a:pt x="378801" y="1153413"/>
                </a:cubicBezTo>
                <a:cubicBezTo>
                  <a:pt x="362620" y="1112338"/>
                  <a:pt x="343120" y="1072923"/>
                  <a:pt x="324865" y="1032886"/>
                </a:cubicBezTo>
                <a:cubicBezTo>
                  <a:pt x="324450" y="1031848"/>
                  <a:pt x="323827" y="1031019"/>
                  <a:pt x="323413" y="1029981"/>
                </a:cubicBezTo>
                <a:cubicBezTo>
                  <a:pt x="318434" y="1016082"/>
                  <a:pt x="312210" y="1003843"/>
                  <a:pt x="294370" y="1003013"/>
                </a:cubicBezTo>
                <a:cubicBezTo>
                  <a:pt x="288561" y="1002806"/>
                  <a:pt x="283167" y="998657"/>
                  <a:pt x="278396" y="995130"/>
                </a:cubicBezTo>
                <a:cubicBezTo>
                  <a:pt x="262008" y="983513"/>
                  <a:pt x="259518" y="964428"/>
                  <a:pt x="272588" y="949491"/>
                </a:cubicBezTo>
                <a:cubicBezTo>
                  <a:pt x="279641" y="941401"/>
                  <a:pt x="280056" y="933103"/>
                  <a:pt x="276529" y="923975"/>
                </a:cubicBezTo>
                <a:cubicBezTo>
                  <a:pt x="265327" y="895140"/>
                  <a:pt x="255370" y="865890"/>
                  <a:pt x="250805" y="835187"/>
                </a:cubicBezTo>
                <a:cubicBezTo>
                  <a:pt x="249768" y="828134"/>
                  <a:pt x="248938" y="821081"/>
                  <a:pt x="248109" y="814028"/>
                </a:cubicBezTo>
                <a:cubicBezTo>
                  <a:pt x="241263" y="815272"/>
                  <a:pt x="234417" y="816932"/>
                  <a:pt x="227364" y="817762"/>
                </a:cubicBezTo>
                <a:cubicBezTo>
                  <a:pt x="213672" y="819421"/>
                  <a:pt x="199981" y="817347"/>
                  <a:pt x="186497" y="814857"/>
                </a:cubicBezTo>
                <a:cubicBezTo>
                  <a:pt x="182762" y="814235"/>
                  <a:pt x="181518" y="812783"/>
                  <a:pt x="182555" y="808841"/>
                </a:cubicBezTo>
                <a:cubicBezTo>
                  <a:pt x="187741" y="790171"/>
                  <a:pt x="194380" y="772330"/>
                  <a:pt x="206619" y="757187"/>
                </a:cubicBezTo>
                <a:cubicBezTo>
                  <a:pt x="209316" y="753867"/>
                  <a:pt x="212427" y="750548"/>
                  <a:pt x="215954" y="748059"/>
                </a:cubicBezTo>
                <a:cubicBezTo>
                  <a:pt x="230683" y="736649"/>
                  <a:pt x="244375" y="739553"/>
                  <a:pt x="253502" y="755734"/>
                </a:cubicBezTo>
                <a:cubicBezTo>
                  <a:pt x="254747" y="758016"/>
                  <a:pt x="255992" y="760506"/>
                  <a:pt x="257444" y="763617"/>
                </a:cubicBezTo>
                <a:cubicBezTo>
                  <a:pt x="280263" y="722750"/>
                  <a:pt x="319056" y="712793"/>
                  <a:pt x="360338" y="707606"/>
                </a:cubicBezTo>
                <a:cubicBezTo>
                  <a:pt x="360546" y="708229"/>
                  <a:pt x="360961" y="708851"/>
                  <a:pt x="361168" y="709681"/>
                </a:cubicBezTo>
                <a:cubicBezTo>
                  <a:pt x="352663" y="712170"/>
                  <a:pt x="344157" y="714452"/>
                  <a:pt x="335652" y="716942"/>
                </a:cubicBezTo>
                <a:cubicBezTo>
                  <a:pt x="318019" y="722128"/>
                  <a:pt x="301008" y="728766"/>
                  <a:pt x="286279" y="740383"/>
                </a:cubicBezTo>
                <a:cubicBezTo>
                  <a:pt x="279434" y="745984"/>
                  <a:pt x="273625" y="752415"/>
                  <a:pt x="268854" y="759883"/>
                </a:cubicBezTo>
                <a:cubicBezTo>
                  <a:pt x="264912" y="766314"/>
                  <a:pt x="261385" y="772123"/>
                  <a:pt x="266987" y="780421"/>
                </a:cubicBezTo>
                <a:cubicBezTo>
                  <a:pt x="272173" y="788304"/>
                  <a:pt x="268231" y="796809"/>
                  <a:pt x="261800" y="803240"/>
                </a:cubicBezTo>
                <a:cubicBezTo>
                  <a:pt x="259103" y="805937"/>
                  <a:pt x="256614" y="808426"/>
                  <a:pt x="256822" y="812990"/>
                </a:cubicBezTo>
                <a:cubicBezTo>
                  <a:pt x="258896" y="848879"/>
                  <a:pt x="270098" y="882693"/>
                  <a:pt x="282960" y="916507"/>
                </a:cubicBezTo>
                <a:cubicBezTo>
                  <a:pt x="284205" y="915055"/>
                  <a:pt x="284827" y="914225"/>
                  <a:pt x="285449" y="913395"/>
                </a:cubicBezTo>
                <a:cubicBezTo>
                  <a:pt x="299763" y="890161"/>
                  <a:pt x="317811" y="884560"/>
                  <a:pt x="342705" y="895347"/>
                </a:cubicBezTo>
                <a:cubicBezTo>
                  <a:pt x="354530" y="900326"/>
                  <a:pt x="364488" y="908002"/>
                  <a:pt x="373408" y="916922"/>
                </a:cubicBezTo>
                <a:cubicBezTo>
                  <a:pt x="391248" y="934970"/>
                  <a:pt x="405355" y="955715"/>
                  <a:pt x="415934" y="978742"/>
                </a:cubicBezTo>
                <a:cubicBezTo>
                  <a:pt x="416764" y="980401"/>
                  <a:pt x="417802" y="982061"/>
                  <a:pt x="417387" y="984135"/>
                </a:cubicBezTo>
                <a:cubicBezTo>
                  <a:pt x="399961" y="989944"/>
                  <a:pt x="383365" y="997619"/>
                  <a:pt x="365525" y="1001768"/>
                </a:cubicBezTo>
                <a:cubicBezTo>
                  <a:pt x="353700" y="1004465"/>
                  <a:pt x="341876" y="1007162"/>
                  <a:pt x="329844" y="1007162"/>
                </a:cubicBezTo>
                <a:cubicBezTo>
                  <a:pt x="322998" y="1007162"/>
                  <a:pt x="322998" y="1009029"/>
                  <a:pt x="325487" y="1014423"/>
                </a:cubicBezTo>
                <a:cubicBezTo>
                  <a:pt x="345609" y="1057157"/>
                  <a:pt x="365732" y="1099892"/>
                  <a:pt x="383988" y="1143663"/>
                </a:cubicBezTo>
                <a:cubicBezTo>
                  <a:pt x="404525" y="1193243"/>
                  <a:pt x="422781" y="1243653"/>
                  <a:pt x="431286" y="1296968"/>
                </a:cubicBezTo>
                <a:cubicBezTo>
                  <a:pt x="436680" y="1330574"/>
                  <a:pt x="435850" y="1363974"/>
                  <a:pt x="433153" y="1397788"/>
                </a:cubicBezTo>
                <a:cubicBezTo>
                  <a:pt x="431493" y="1419362"/>
                  <a:pt x="428796" y="1440729"/>
                  <a:pt x="425477" y="1462097"/>
                </a:cubicBezTo>
                <a:cubicBezTo>
                  <a:pt x="425270" y="1463964"/>
                  <a:pt x="424025" y="1466246"/>
                  <a:pt x="425685" y="1468320"/>
                </a:cubicBezTo>
                <a:cubicBezTo>
                  <a:pt x="428381" y="1468320"/>
                  <a:pt x="429004" y="1465623"/>
                  <a:pt x="430041" y="1464171"/>
                </a:cubicBezTo>
                <a:cubicBezTo>
                  <a:pt x="445807" y="1442389"/>
                  <a:pt x="467382" y="1435543"/>
                  <a:pt x="493106" y="1440729"/>
                </a:cubicBezTo>
                <a:cubicBezTo>
                  <a:pt x="514265" y="1445086"/>
                  <a:pt x="532313" y="1455666"/>
                  <a:pt x="548494" y="1469772"/>
                </a:cubicBezTo>
                <a:cubicBezTo>
                  <a:pt x="583138" y="1500267"/>
                  <a:pt x="608447" y="1537608"/>
                  <a:pt x="627740" y="1579098"/>
                </a:cubicBezTo>
                <a:cubicBezTo>
                  <a:pt x="629814" y="1583454"/>
                  <a:pt x="628155" y="1584491"/>
                  <a:pt x="624420" y="1586358"/>
                </a:cubicBezTo>
                <a:cubicBezTo>
                  <a:pt x="604920" y="1596108"/>
                  <a:pt x="584175" y="1603992"/>
                  <a:pt x="563431" y="1609385"/>
                </a:cubicBezTo>
                <a:cubicBezTo>
                  <a:pt x="532313" y="1617683"/>
                  <a:pt x="500781" y="1623699"/>
                  <a:pt x="468004" y="1621417"/>
                </a:cubicBezTo>
                <a:cubicBezTo>
                  <a:pt x="448297" y="1619965"/>
                  <a:pt x="430456" y="1614156"/>
                  <a:pt x="413653" y="1604199"/>
                </a:cubicBezTo>
                <a:cubicBezTo>
                  <a:pt x="405562" y="1599428"/>
                  <a:pt x="401413" y="1591337"/>
                  <a:pt x="394982" y="1584699"/>
                </a:cubicBezTo>
                <a:cubicBezTo>
                  <a:pt x="393323" y="1585943"/>
                  <a:pt x="392908" y="1588018"/>
                  <a:pt x="392285" y="1589885"/>
                </a:cubicBezTo>
                <a:cubicBezTo>
                  <a:pt x="381913" y="1619343"/>
                  <a:pt x="369881" y="1647970"/>
                  <a:pt x="356397" y="1676184"/>
                </a:cubicBezTo>
                <a:cubicBezTo>
                  <a:pt x="333578" y="1723378"/>
                  <a:pt x="306920" y="1767927"/>
                  <a:pt x="276788" y="1810014"/>
                </a:cubicBezTo>
                <a:lnTo>
                  <a:pt x="231210" y="1864027"/>
                </a:lnTo>
                <a:lnTo>
                  <a:pt x="320404" y="1734347"/>
                </a:lnTo>
                <a:cubicBezTo>
                  <a:pt x="347321" y="1687074"/>
                  <a:pt x="369985" y="1637390"/>
                  <a:pt x="387722" y="1584906"/>
                </a:cubicBezTo>
                <a:cubicBezTo>
                  <a:pt x="389589" y="1579098"/>
                  <a:pt x="391248" y="1573496"/>
                  <a:pt x="390626" y="1567273"/>
                </a:cubicBezTo>
                <a:cubicBezTo>
                  <a:pt x="389796" y="1558560"/>
                  <a:pt x="391456" y="1549847"/>
                  <a:pt x="396227" y="1542794"/>
                </a:cubicBezTo>
                <a:cubicBezTo>
                  <a:pt x="406184" y="1528688"/>
                  <a:pt x="408259" y="1512507"/>
                  <a:pt x="411786" y="1496533"/>
                </a:cubicBezTo>
                <a:cubicBezTo>
                  <a:pt x="421743" y="1449028"/>
                  <a:pt x="426929" y="1400899"/>
                  <a:pt x="427552" y="1352356"/>
                </a:cubicBezTo>
                <a:cubicBezTo>
                  <a:pt x="427759" y="1338457"/>
                  <a:pt x="422781" y="1326010"/>
                  <a:pt x="416764" y="1313978"/>
                </a:cubicBezTo>
                <a:cubicBezTo>
                  <a:pt x="394360" y="1268547"/>
                  <a:pt x="363035" y="1229547"/>
                  <a:pt x="328599" y="1192828"/>
                </a:cubicBezTo>
                <a:cubicBezTo>
                  <a:pt x="297274" y="1159637"/>
                  <a:pt x="263460" y="1129349"/>
                  <a:pt x="223007" y="1107567"/>
                </a:cubicBezTo>
                <a:cubicBezTo>
                  <a:pt x="208694" y="1099892"/>
                  <a:pt x="193757" y="1093876"/>
                  <a:pt x="177784" y="1091179"/>
                </a:cubicBezTo>
                <a:cubicBezTo>
                  <a:pt x="151023" y="1086615"/>
                  <a:pt x="129033" y="1096365"/>
                  <a:pt x="114927" y="1119599"/>
                </a:cubicBezTo>
                <a:cubicBezTo>
                  <a:pt x="103517" y="1138477"/>
                  <a:pt x="95011" y="1171876"/>
                  <a:pt x="94597" y="1200297"/>
                </a:cubicBezTo>
                <a:cubicBezTo>
                  <a:pt x="97916" y="1200297"/>
                  <a:pt x="98746" y="1197185"/>
                  <a:pt x="100198" y="1195318"/>
                </a:cubicBezTo>
                <a:cubicBezTo>
                  <a:pt x="121980" y="1170839"/>
                  <a:pt x="148326" y="1170632"/>
                  <a:pt x="170108" y="1195110"/>
                </a:cubicBezTo>
                <a:cubicBezTo>
                  <a:pt x="187326" y="1214610"/>
                  <a:pt x="194794" y="1238675"/>
                  <a:pt x="200188" y="1263568"/>
                </a:cubicBezTo>
                <a:cubicBezTo>
                  <a:pt x="202470" y="1274356"/>
                  <a:pt x="203715" y="1285143"/>
                  <a:pt x="204544" y="1296138"/>
                </a:cubicBezTo>
                <a:cubicBezTo>
                  <a:pt x="204959" y="1301324"/>
                  <a:pt x="203715" y="1302569"/>
                  <a:pt x="198529" y="1302569"/>
                </a:cubicBezTo>
                <a:cubicBezTo>
                  <a:pt x="163262" y="1302984"/>
                  <a:pt x="128411" y="1300494"/>
                  <a:pt x="95011" y="1283898"/>
                </a:cubicBezTo>
                <a:cubicBezTo>
                  <a:pt x="97086" y="1302776"/>
                  <a:pt x="98538" y="1320617"/>
                  <a:pt x="100820" y="1338457"/>
                </a:cubicBezTo>
                <a:cubicBezTo>
                  <a:pt x="105384" y="1373931"/>
                  <a:pt x="111400" y="1409405"/>
                  <a:pt x="118246" y="1444671"/>
                </a:cubicBezTo>
                <a:cubicBezTo>
                  <a:pt x="119075" y="1449442"/>
                  <a:pt x="120943" y="1452762"/>
                  <a:pt x="125507" y="1455458"/>
                </a:cubicBezTo>
                <a:cubicBezTo>
                  <a:pt x="140443" y="1464586"/>
                  <a:pt x="143762" y="1480144"/>
                  <a:pt x="134012" y="1495081"/>
                </a:cubicBezTo>
                <a:cubicBezTo>
                  <a:pt x="130900" y="1499645"/>
                  <a:pt x="130278" y="1503379"/>
                  <a:pt x="131522" y="1508565"/>
                </a:cubicBezTo>
                <a:cubicBezTo>
                  <a:pt x="138368" y="1537608"/>
                  <a:pt x="144799" y="1566651"/>
                  <a:pt x="150400" y="1595901"/>
                </a:cubicBezTo>
                <a:cubicBezTo>
                  <a:pt x="137746" y="1567895"/>
                  <a:pt x="131937" y="1537815"/>
                  <a:pt x="123639" y="1507735"/>
                </a:cubicBezTo>
                <a:cubicBezTo>
                  <a:pt x="93974" y="1529517"/>
                  <a:pt x="59953" y="1531592"/>
                  <a:pt x="25724" y="1532214"/>
                </a:cubicBezTo>
                <a:cubicBezTo>
                  <a:pt x="20123" y="1532214"/>
                  <a:pt x="17426" y="1531384"/>
                  <a:pt x="18048" y="1524539"/>
                </a:cubicBezTo>
                <a:cubicBezTo>
                  <a:pt x="20538" y="1498400"/>
                  <a:pt x="25516" y="1473092"/>
                  <a:pt x="37963" y="1449650"/>
                </a:cubicBezTo>
                <a:cubicBezTo>
                  <a:pt x="42735" y="1440937"/>
                  <a:pt x="48543" y="1433054"/>
                  <a:pt x="56634" y="1427038"/>
                </a:cubicBezTo>
                <a:cubicBezTo>
                  <a:pt x="71362" y="1415836"/>
                  <a:pt x="86714" y="1415836"/>
                  <a:pt x="100820" y="1427453"/>
                </a:cubicBezTo>
                <a:cubicBezTo>
                  <a:pt x="102687" y="1428905"/>
                  <a:pt x="104554" y="1430564"/>
                  <a:pt x="107666" y="1433261"/>
                </a:cubicBezTo>
                <a:cubicBezTo>
                  <a:pt x="104762" y="1416665"/>
                  <a:pt x="102065" y="1401937"/>
                  <a:pt x="99575" y="1387000"/>
                </a:cubicBezTo>
                <a:cubicBezTo>
                  <a:pt x="93974" y="1352979"/>
                  <a:pt x="89203" y="1318750"/>
                  <a:pt x="86921" y="1284314"/>
                </a:cubicBezTo>
                <a:cubicBezTo>
                  <a:pt x="86714" y="1279957"/>
                  <a:pt x="85261" y="1276638"/>
                  <a:pt x="81942" y="1273733"/>
                </a:cubicBezTo>
                <a:cubicBezTo>
                  <a:pt x="78208" y="1270414"/>
                  <a:pt x="74889" y="1266680"/>
                  <a:pt x="72192" y="1262738"/>
                </a:cubicBezTo>
                <a:cubicBezTo>
                  <a:pt x="60368" y="1245935"/>
                  <a:pt x="63479" y="1229547"/>
                  <a:pt x="80490" y="1218344"/>
                </a:cubicBezTo>
                <a:cubicBezTo>
                  <a:pt x="84639" y="1215648"/>
                  <a:pt x="85469" y="1212744"/>
                  <a:pt x="85676" y="1208387"/>
                </a:cubicBezTo>
                <a:cubicBezTo>
                  <a:pt x="87128" y="1182041"/>
                  <a:pt x="90240" y="1155902"/>
                  <a:pt x="100405" y="1131424"/>
                </a:cubicBezTo>
                <a:cubicBezTo>
                  <a:pt x="110985" y="1105700"/>
                  <a:pt x="127581" y="1086407"/>
                  <a:pt x="157246" y="1082880"/>
                </a:cubicBezTo>
                <a:cubicBezTo>
                  <a:pt x="173427" y="1080806"/>
                  <a:pt x="188778" y="1084540"/>
                  <a:pt x="203922" y="1090349"/>
                </a:cubicBezTo>
                <a:cubicBezTo>
                  <a:pt x="235869" y="1102588"/>
                  <a:pt x="263252" y="1122088"/>
                  <a:pt x="288769" y="1144285"/>
                </a:cubicBezTo>
                <a:cubicBezTo>
                  <a:pt x="341046" y="1189717"/>
                  <a:pt x="385647" y="1241579"/>
                  <a:pt x="419254" y="1302569"/>
                </a:cubicBezTo>
                <a:cubicBezTo>
                  <a:pt x="421121" y="1306096"/>
                  <a:pt x="422988" y="1309829"/>
                  <a:pt x="425270" y="1313148"/>
                </a:cubicBezTo>
                <a:cubicBezTo>
                  <a:pt x="423818" y="1294478"/>
                  <a:pt x="420084" y="1276223"/>
                  <a:pt x="414690" y="1258382"/>
                </a:cubicBezTo>
                <a:cubicBezTo>
                  <a:pt x="398509" y="1205275"/>
                  <a:pt x="371333" y="1157562"/>
                  <a:pt x="340838" y="1111509"/>
                </a:cubicBezTo>
                <a:cubicBezTo>
                  <a:pt x="304742" y="1056950"/>
                  <a:pt x="264497" y="1005295"/>
                  <a:pt x="227571" y="951358"/>
                </a:cubicBezTo>
                <a:cubicBezTo>
                  <a:pt x="190645" y="897837"/>
                  <a:pt x="156831" y="842655"/>
                  <a:pt x="134219" y="781251"/>
                </a:cubicBezTo>
                <a:cubicBezTo>
                  <a:pt x="130278" y="770671"/>
                  <a:pt x="127166" y="760091"/>
                  <a:pt x="123639" y="749303"/>
                </a:cubicBezTo>
                <a:cubicBezTo>
                  <a:pt x="122810" y="746607"/>
                  <a:pt x="123017" y="743495"/>
                  <a:pt x="118661" y="746607"/>
                </a:cubicBezTo>
                <a:cubicBezTo>
                  <a:pt x="90240" y="766522"/>
                  <a:pt x="57256" y="769634"/>
                  <a:pt x="23857" y="771293"/>
                </a:cubicBezTo>
                <a:cubicBezTo>
                  <a:pt x="15974" y="771708"/>
                  <a:pt x="7883" y="771501"/>
                  <a:pt x="0" y="7717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0FD08-D625-42CA-AADA-023859DC9246}"/>
              </a:ext>
            </a:extLst>
          </p:cNvPr>
          <p:cNvSpPr txBox="1"/>
          <p:nvPr/>
        </p:nvSpPr>
        <p:spPr>
          <a:xfrm>
            <a:off x="7214532" y="2701255"/>
            <a:ext cx="294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</a:t>
            </a:r>
            <a:r>
              <a:rPr lang="en-US" dirty="0" err="1"/>
              <a:t>konsumen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dan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64114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RGANIC 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RGANIC 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RGANIC 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409</Words>
  <Application>Microsoft Office PowerPoint</Application>
  <PresentationFormat>Widescreen</PresentationFormat>
  <Paragraphs>88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Unicode MS</vt:lpstr>
      <vt:lpstr>Calibri</vt:lpstr>
      <vt:lpstr>FZShuTi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MHd Syahriyadi</dc:creator>
  <cp:lastModifiedBy>Lenovo</cp:lastModifiedBy>
  <cp:revision>86</cp:revision>
  <dcterms:created xsi:type="dcterms:W3CDTF">2019-04-04T05:32:41Z</dcterms:created>
  <dcterms:modified xsi:type="dcterms:W3CDTF">2020-06-19T04:55:17Z</dcterms:modified>
</cp:coreProperties>
</file>